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84" r:id="rId6"/>
    <p:sldId id="318" r:id="rId7"/>
    <p:sldId id="319" r:id="rId8"/>
    <p:sldId id="320" r:id="rId9"/>
    <p:sldId id="317" r:id="rId10"/>
    <p:sldId id="315" r:id="rId11"/>
    <p:sldId id="30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39A41F-8A65-47BA-AC55-F718C4D68333}" v="88" dt="2022-01-30T15:14:14.028"/>
  </p1510:revLst>
</p1510:revInfo>
</file>

<file path=ppt/tableStyles.xml><?xml version="1.0" encoding="utf-8"?>
<a:tblStyleLst xmlns:a="http://schemas.openxmlformats.org/drawingml/2006/main" def="{7E9639D4-E3E2-4D34-9284-5A2195B3D0D7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64" autoAdjust="0"/>
    <p:restoredTop sz="75430" autoAdjust="0"/>
  </p:normalViewPr>
  <p:slideViewPr>
    <p:cSldViewPr snapToGrid="0">
      <p:cViewPr varScale="1">
        <p:scale>
          <a:sx n="80" d="100"/>
          <a:sy n="80" d="100"/>
        </p:scale>
        <p:origin x="678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3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elo Alves Pereira" userId="86c29462c141b737" providerId="LiveId" clId="{A45D0B23-AAC6-45C3-A042-0565D15367B7}"/>
    <pc:docChg chg="undo custSel addSld delSld modSld sldOrd">
      <pc:chgData name="Marcelo Alves Pereira" userId="86c29462c141b737" providerId="LiveId" clId="{A45D0B23-AAC6-45C3-A042-0565D15367B7}" dt="2022-01-11T03:55:44.293" v="99" actId="47"/>
      <pc:docMkLst>
        <pc:docMk/>
      </pc:docMkLst>
      <pc:sldChg chg="addSp modSp mod">
        <pc:chgData name="Marcelo Alves Pereira" userId="86c29462c141b737" providerId="LiveId" clId="{A45D0B23-AAC6-45C3-A042-0565D15367B7}" dt="2022-01-11T03:55:08.868" v="95" actId="571"/>
        <pc:sldMkLst>
          <pc:docMk/>
          <pc:sldMk cId="3899961691" sldId="282"/>
        </pc:sldMkLst>
        <pc:spChg chg="add mod">
          <ac:chgData name="Marcelo Alves Pereira" userId="86c29462c141b737" providerId="LiveId" clId="{A45D0B23-AAC6-45C3-A042-0565D15367B7}" dt="2022-01-11T03:55:08.868" v="95" actId="571"/>
          <ac:spMkLst>
            <pc:docMk/>
            <pc:sldMk cId="3899961691" sldId="282"/>
            <ac:spMk id="5" creationId="{8C8F7D62-9769-44D9-A185-71EFB3F32ABA}"/>
          </ac:spMkLst>
        </pc:spChg>
        <pc:picChg chg="mod">
          <ac:chgData name="Marcelo Alves Pereira" userId="86c29462c141b737" providerId="LiveId" clId="{A45D0B23-AAC6-45C3-A042-0565D15367B7}" dt="2022-01-11T03:52:16.623" v="83" actId="1038"/>
          <ac:picMkLst>
            <pc:docMk/>
            <pc:sldMk cId="3899961691" sldId="282"/>
            <ac:picMk id="7" creationId="{F7C18470-34F4-493A-B338-DAAE751FB656}"/>
          </ac:picMkLst>
        </pc:picChg>
      </pc:sldChg>
      <pc:sldChg chg="modSp mod ord">
        <pc:chgData name="Marcelo Alves Pereira" userId="86c29462c141b737" providerId="LiveId" clId="{A45D0B23-AAC6-45C3-A042-0565D15367B7}" dt="2022-01-11T03:55:30.504" v="98"/>
        <pc:sldMkLst>
          <pc:docMk/>
          <pc:sldMk cId="1041024363" sldId="301"/>
        </pc:sldMkLst>
        <pc:spChg chg="mod">
          <ac:chgData name="Marcelo Alves Pereira" userId="86c29462c141b737" providerId="LiveId" clId="{A45D0B23-AAC6-45C3-A042-0565D15367B7}" dt="2022-01-11T03:55:00.278" v="93" actId="1076"/>
          <ac:spMkLst>
            <pc:docMk/>
            <pc:sldMk cId="1041024363" sldId="301"/>
            <ac:spMk id="3" creationId="{200B3D2B-613A-41BE-987D-E6A1324B456D}"/>
          </ac:spMkLst>
        </pc:spChg>
        <pc:spChg chg="mod">
          <ac:chgData name="Marcelo Alves Pereira" userId="86c29462c141b737" providerId="LiveId" clId="{A45D0B23-AAC6-45C3-A042-0565D15367B7}" dt="2022-01-11T03:55:00.278" v="93" actId="1076"/>
          <ac:spMkLst>
            <pc:docMk/>
            <pc:sldMk cId="1041024363" sldId="301"/>
            <ac:spMk id="12" creationId="{E3996E04-68A3-4C04-BA26-C01D8AB4725A}"/>
          </ac:spMkLst>
        </pc:spChg>
        <pc:picChg chg="mod">
          <ac:chgData name="Marcelo Alves Pereira" userId="86c29462c141b737" providerId="LiveId" clId="{A45D0B23-AAC6-45C3-A042-0565D15367B7}" dt="2022-01-11T03:55:00.278" v="93" actId="1076"/>
          <ac:picMkLst>
            <pc:docMk/>
            <pc:sldMk cId="1041024363" sldId="301"/>
            <ac:picMk id="7" creationId="{3948D5A3-5EF3-4DA4-913B-925900D92540}"/>
          </ac:picMkLst>
        </pc:picChg>
        <pc:picChg chg="mod">
          <ac:chgData name="Marcelo Alves Pereira" userId="86c29462c141b737" providerId="LiveId" clId="{A45D0B23-AAC6-45C3-A042-0565D15367B7}" dt="2022-01-11T03:54:37.136" v="88" actId="1076"/>
          <ac:picMkLst>
            <pc:docMk/>
            <pc:sldMk cId="1041024363" sldId="301"/>
            <ac:picMk id="9" creationId="{199D014F-A091-4AB5-A7DE-AB7239BAF838}"/>
          </ac:picMkLst>
        </pc:picChg>
        <pc:picChg chg="mod">
          <ac:chgData name="Marcelo Alves Pereira" userId="86c29462c141b737" providerId="LiveId" clId="{A45D0B23-AAC6-45C3-A042-0565D15367B7}" dt="2022-01-11T03:55:00.278" v="93" actId="1076"/>
          <ac:picMkLst>
            <pc:docMk/>
            <pc:sldMk cId="1041024363" sldId="301"/>
            <ac:picMk id="10" creationId="{25CBF7D3-8D7F-4C54-B3AF-555BA980E063}"/>
          </ac:picMkLst>
        </pc:picChg>
        <pc:picChg chg="mod">
          <ac:chgData name="Marcelo Alves Pereira" userId="86c29462c141b737" providerId="LiveId" clId="{A45D0B23-AAC6-45C3-A042-0565D15367B7}" dt="2022-01-11T03:55:00.278" v="93" actId="1076"/>
          <ac:picMkLst>
            <pc:docMk/>
            <pc:sldMk cId="1041024363" sldId="301"/>
            <ac:picMk id="11" creationId="{05062C7A-673E-4C5F-B68B-B2BBFA9A6C96}"/>
          </ac:picMkLst>
        </pc:picChg>
      </pc:sldChg>
      <pc:sldChg chg="modSp del mod">
        <pc:chgData name="Marcelo Alves Pereira" userId="86c29462c141b737" providerId="LiveId" clId="{A45D0B23-AAC6-45C3-A042-0565D15367B7}" dt="2022-01-11T03:55:44.293" v="99" actId="47"/>
        <pc:sldMkLst>
          <pc:docMk/>
          <pc:sldMk cId="1283248415" sldId="302"/>
        </pc:sldMkLst>
        <pc:spChg chg="mod">
          <ac:chgData name="Marcelo Alves Pereira" userId="86c29462c141b737" providerId="LiveId" clId="{A45D0B23-AAC6-45C3-A042-0565D15367B7}" dt="2022-01-08T18:51:20.731" v="39" actId="20577"/>
          <ac:spMkLst>
            <pc:docMk/>
            <pc:sldMk cId="1283248415" sldId="302"/>
            <ac:spMk id="2" creationId="{19304E83-A4F0-49C5-BB01-F5773509A2B3}"/>
          </ac:spMkLst>
        </pc:spChg>
      </pc:sldChg>
      <pc:sldChg chg="del">
        <pc:chgData name="Marcelo Alves Pereira" userId="86c29462c141b737" providerId="LiveId" clId="{A45D0B23-AAC6-45C3-A042-0565D15367B7}" dt="2022-01-11T03:55:44.293" v="99" actId="47"/>
        <pc:sldMkLst>
          <pc:docMk/>
          <pc:sldMk cId="1432724924" sldId="303"/>
        </pc:sldMkLst>
      </pc:sldChg>
      <pc:sldChg chg="del">
        <pc:chgData name="Marcelo Alves Pereira" userId="86c29462c141b737" providerId="LiveId" clId="{A45D0B23-AAC6-45C3-A042-0565D15367B7}" dt="2022-01-11T03:55:44.293" v="99" actId="47"/>
        <pc:sldMkLst>
          <pc:docMk/>
          <pc:sldMk cId="1237669556" sldId="305"/>
        </pc:sldMkLst>
      </pc:sldChg>
      <pc:sldChg chg="del">
        <pc:chgData name="Marcelo Alves Pereira" userId="86c29462c141b737" providerId="LiveId" clId="{A45D0B23-AAC6-45C3-A042-0565D15367B7}" dt="2022-01-11T03:55:44.293" v="99" actId="47"/>
        <pc:sldMkLst>
          <pc:docMk/>
          <pc:sldMk cId="1929072756" sldId="306"/>
        </pc:sldMkLst>
      </pc:sldChg>
      <pc:sldChg chg="del">
        <pc:chgData name="Marcelo Alves Pereira" userId="86c29462c141b737" providerId="LiveId" clId="{A45D0B23-AAC6-45C3-A042-0565D15367B7}" dt="2022-01-11T03:55:44.293" v="99" actId="47"/>
        <pc:sldMkLst>
          <pc:docMk/>
          <pc:sldMk cId="3872438867" sldId="307"/>
        </pc:sldMkLst>
      </pc:sldChg>
      <pc:sldChg chg="del">
        <pc:chgData name="Marcelo Alves Pereira" userId="86c29462c141b737" providerId="LiveId" clId="{A45D0B23-AAC6-45C3-A042-0565D15367B7}" dt="2022-01-11T03:55:44.293" v="99" actId="47"/>
        <pc:sldMkLst>
          <pc:docMk/>
          <pc:sldMk cId="3462146881" sldId="308"/>
        </pc:sldMkLst>
      </pc:sldChg>
      <pc:sldChg chg="add del">
        <pc:chgData name="Marcelo Alves Pereira" userId="86c29462c141b737" providerId="LiveId" clId="{A45D0B23-AAC6-45C3-A042-0565D15367B7}" dt="2022-01-11T03:55:44.293" v="99" actId="47"/>
        <pc:sldMkLst>
          <pc:docMk/>
          <pc:sldMk cId="1228260390" sldId="309"/>
        </pc:sldMkLst>
      </pc:sldChg>
      <pc:sldChg chg="add ord">
        <pc:chgData name="Marcelo Alves Pereira" userId="86c29462c141b737" providerId="LiveId" clId="{A45D0B23-AAC6-45C3-A042-0565D15367B7}" dt="2022-01-08T18:56:03.822" v="42"/>
        <pc:sldMkLst>
          <pc:docMk/>
          <pc:sldMk cId="2007763822" sldId="310"/>
        </pc:sldMkLst>
      </pc:sldChg>
      <pc:sldChg chg="add ord">
        <pc:chgData name="Marcelo Alves Pereira" userId="86c29462c141b737" providerId="LiveId" clId="{A45D0B23-AAC6-45C3-A042-0565D15367B7}" dt="2022-01-08T18:56:03.822" v="42"/>
        <pc:sldMkLst>
          <pc:docMk/>
          <pc:sldMk cId="3067652960" sldId="311"/>
        </pc:sldMkLst>
      </pc:sldChg>
      <pc:sldChg chg="add ord">
        <pc:chgData name="Marcelo Alves Pereira" userId="86c29462c141b737" providerId="LiveId" clId="{A45D0B23-AAC6-45C3-A042-0565D15367B7}" dt="2022-01-08T18:56:03.822" v="42"/>
        <pc:sldMkLst>
          <pc:docMk/>
          <pc:sldMk cId="4231641943" sldId="312"/>
        </pc:sldMkLst>
      </pc:sldChg>
      <pc:sldChg chg="add ord">
        <pc:chgData name="Marcelo Alves Pereira" userId="86c29462c141b737" providerId="LiveId" clId="{A45D0B23-AAC6-45C3-A042-0565D15367B7}" dt="2022-01-08T18:56:03.822" v="42"/>
        <pc:sldMkLst>
          <pc:docMk/>
          <pc:sldMk cId="2190831718" sldId="313"/>
        </pc:sldMkLst>
      </pc:sldChg>
      <pc:sldChg chg="add ord">
        <pc:chgData name="Marcelo Alves Pereira" userId="86c29462c141b737" providerId="LiveId" clId="{A45D0B23-AAC6-45C3-A042-0565D15367B7}" dt="2022-01-08T18:56:03.822" v="42"/>
        <pc:sldMkLst>
          <pc:docMk/>
          <pc:sldMk cId="1036968536" sldId="314"/>
        </pc:sldMkLst>
      </pc:sldChg>
      <pc:sldChg chg="add ord">
        <pc:chgData name="Marcelo Alves Pereira" userId="86c29462c141b737" providerId="LiveId" clId="{A45D0B23-AAC6-45C3-A042-0565D15367B7}" dt="2022-01-08T18:56:03.822" v="42"/>
        <pc:sldMkLst>
          <pc:docMk/>
          <pc:sldMk cId="935373117" sldId="315"/>
        </pc:sldMkLst>
      </pc:sldChg>
      <pc:sldChg chg="add del ord">
        <pc:chgData name="Marcelo Alves Pereira" userId="86c29462c141b737" providerId="LiveId" clId="{A45D0B23-AAC6-45C3-A042-0565D15367B7}" dt="2022-01-11T03:55:16.506" v="96" actId="47"/>
        <pc:sldMkLst>
          <pc:docMk/>
          <pc:sldMk cId="175770976" sldId="316"/>
        </pc:sldMkLst>
      </pc:sldChg>
    </pc:docChg>
  </pc:docChgLst>
  <pc:docChgLst>
    <pc:chgData name="Marcelo Alves Pereira" userId="86c29462c141b737" providerId="LiveId" clId="{5739A41F-8A65-47BA-AC55-F718C4D68333}"/>
    <pc:docChg chg="undo redo custSel addSld delSld modSld sldOrd">
      <pc:chgData name="Marcelo Alves Pereira" userId="86c29462c141b737" providerId="LiveId" clId="{5739A41F-8A65-47BA-AC55-F718C4D68333}" dt="2022-01-30T15:52:44.776" v="2355" actId="403"/>
      <pc:docMkLst>
        <pc:docMk/>
      </pc:docMkLst>
      <pc:sldChg chg="modSp">
        <pc:chgData name="Marcelo Alves Pereira" userId="86c29462c141b737" providerId="LiveId" clId="{5739A41F-8A65-47BA-AC55-F718C4D68333}" dt="2022-01-26T04:59:10.173" v="64" actId="20577"/>
        <pc:sldMkLst>
          <pc:docMk/>
          <pc:sldMk cId="3188837873" sldId="284"/>
        </pc:sldMkLst>
        <pc:graphicFrameChg chg="mod">
          <ac:chgData name="Marcelo Alves Pereira" userId="86c29462c141b737" providerId="LiveId" clId="{5739A41F-8A65-47BA-AC55-F718C4D68333}" dt="2022-01-26T04:57:44.221" v="23" actId="20577"/>
          <ac:graphicFrameMkLst>
            <pc:docMk/>
            <pc:sldMk cId="3188837873" sldId="284"/>
            <ac:graphicFrameMk id="21" creationId="{6CE916BE-004A-4D02-893E-C82FEF40C4C5}"/>
          </ac:graphicFrameMkLst>
        </pc:graphicFrameChg>
        <pc:graphicFrameChg chg="mod">
          <ac:chgData name="Marcelo Alves Pereira" userId="86c29462c141b737" providerId="LiveId" clId="{5739A41F-8A65-47BA-AC55-F718C4D68333}" dt="2022-01-26T04:59:10.173" v="64" actId="20577"/>
          <ac:graphicFrameMkLst>
            <pc:docMk/>
            <pc:sldMk cId="3188837873" sldId="284"/>
            <ac:graphicFrameMk id="23" creationId="{B7D013DF-5E01-493B-AF39-C7726559A086}"/>
          </ac:graphicFrameMkLst>
        </pc:graphicFrameChg>
      </pc:sldChg>
      <pc:sldChg chg="add del ord">
        <pc:chgData name="Marcelo Alves Pereira" userId="86c29462c141b737" providerId="LiveId" clId="{5739A41F-8A65-47BA-AC55-F718C4D68333}" dt="2022-01-30T15:33:16.817" v="1667" actId="47"/>
        <pc:sldMkLst>
          <pc:docMk/>
          <pc:sldMk cId="2274052023" sldId="300"/>
        </pc:sldMkLst>
      </pc:sldChg>
      <pc:sldChg chg="add del">
        <pc:chgData name="Marcelo Alves Pereira" userId="86c29462c141b737" providerId="LiveId" clId="{5739A41F-8A65-47BA-AC55-F718C4D68333}" dt="2022-01-30T15:14:29.858" v="655" actId="47"/>
        <pc:sldMkLst>
          <pc:docMk/>
          <pc:sldMk cId="2726717718" sldId="302"/>
        </pc:sldMkLst>
      </pc:sldChg>
      <pc:sldChg chg="delSp modSp add del mod">
        <pc:chgData name="Marcelo Alves Pereira" userId="86c29462c141b737" providerId="LiveId" clId="{5739A41F-8A65-47BA-AC55-F718C4D68333}" dt="2022-01-30T15:13:20.637" v="633" actId="47"/>
        <pc:sldMkLst>
          <pc:docMk/>
          <pc:sldMk cId="3886731115" sldId="303"/>
        </pc:sldMkLst>
        <pc:spChg chg="mod">
          <ac:chgData name="Marcelo Alves Pereira" userId="86c29462c141b737" providerId="LiveId" clId="{5739A41F-8A65-47BA-AC55-F718C4D68333}" dt="2022-01-30T15:13:11.569" v="630" actId="21"/>
          <ac:spMkLst>
            <pc:docMk/>
            <pc:sldMk cId="3886731115" sldId="303"/>
            <ac:spMk id="4" creationId="{6AB259A0-0017-492F-A0DC-4B70C7052AE0}"/>
          </ac:spMkLst>
        </pc:spChg>
        <pc:spChg chg="mod">
          <ac:chgData name="Marcelo Alves Pereira" userId="86c29462c141b737" providerId="LiveId" clId="{5739A41F-8A65-47BA-AC55-F718C4D68333}" dt="2022-01-30T15:13:07.009" v="628" actId="21"/>
          <ac:spMkLst>
            <pc:docMk/>
            <pc:sldMk cId="3886731115" sldId="303"/>
            <ac:spMk id="5" creationId="{CEEB3BAE-C0B2-447C-B8BE-96C6BD84D658}"/>
          </ac:spMkLst>
        </pc:spChg>
        <pc:picChg chg="del">
          <ac:chgData name="Marcelo Alves Pereira" userId="86c29462c141b737" providerId="LiveId" clId="{5739A41F-8A65-47BA-AC55-F718C4D68333}" dt="2022-01-30T15:12:55.769" v="624" actId="21"/>
          <ac:picMkLst>
            <pc:docMk/>
            <pc:sldMk cId="3886731115" sldId="303"/>
            <ac:picMk id="10" creationId="{9200B96D-EA86-4C9D-9656-72806FD039BC}"/>
          </ac:picMkLst>
        </pc:picChg>
      </pc:sldChg>
      <pc:sldChg chg="delSp modSp add del mod">
        <pc:chgData name="Marcelo Alves Pereira" userId="86c29462c141b737" providerId="LiveId" clId="{5739A41F-8A65-47BA-AC55-F718C4D68333}" dt="2022-01-30T15:13:16.921" v="632" actId="47"/>
        <pc:sldMkLst>
          <pc:docMk/>
          <pc:sldMk cId="2851148263" sldId="304"/>
        </pc:sldMkLst>
        <pc:spChg chg="mod">
          <ac:chgData name="Marcelo Alves Pereira" userId="86c29462c141b737" providerId="LiveId" clId="{5739A41F-8A65-47BA-AC55-F718C4D68333}" dt="2022-01-30T15:12:36.262" v="618" actId="21"/>
          <ac:spMkLst>
            <pc:docMk/>
            <pc:sldMk cId="2851148263" sldId="304"/>
            <ac:spMk id="5" creationId="{CEEB3BAE-C0B2-447C-B8BE-96C6BD84D658}"/>
          </ac:spMkLst>
        </pc:spChg>
        <pc:picChg chg="del">
          <ac:chgData name="Marcelo Alves Pereira" userId="86c29462c141b737" providerId="LiveId" clId="{5739A41F-8A65-47BA-AC55-F718C4D68333}" dt="2022-01-30T15:11:40.462" v="612" actId="21"/>
          <ac:picMkLst>
            <pc:docMk/>
            <pc:sldMk cId="2851148263" sldId="304"/>
            <ac:picMk id="9" creationId="{0EC19431-7A98-47B8-94DE-2FB27F8B1442}"/>
          </ac:picMkLst>
        </pc:picChg>
      </pc:sldChg>
      <pc:sldChg chg="addSp delSp modSp add del mod">
        <pc:chgData name="Marcelo Alves Pereira" userId="86c29462c141b737" providerId="LiveId" clId="{5739A41F-8A65-47BA-AC55-F718C4D68333}" dt="2022-01-30T15:14:23.615" v="654" actId="47"/>
        <pc:sldMkLst>
          <pc:docMk/>
          <pc:sldMk cId="3175017514" sldId="306"/>
        </pc:sldMkLst>
        <pc:spChg chg="del mod">
          <ac:chgData name="Marcelo Alves Pereira" userId="86c29462c141b737" providerId="LiveId" clId="{5739A41F-8A65-47BA-AC55-F718C4D68333}" dt="2022-01-30T15:14:12.462" v="650" actId="21"/>
          <ac:spMkLst>
            <pc:docMk/>
            <pc:sldMk cId="3175017514" sldId="306"/>
            <ac:spMk id="4" creationId="{6AB259A0-0017-492F-A0DC-4B70C7052AE0}"/>
          </ac:spMkLst>
        </pc:spChg>
        <pc:spChg chg="add mod">
          <ac:chgData name="Marcelo Alves Pereira" userId="86c29462c141b737" providerId="LiveId" clId="{5739A41F-8A65-47BA-AC55-F718C4D68333}" dt="2022-01-30T15:14:12.462" v="650" actId="21"/>
          <ac:spMkLst>
            <pc:docMk/>
            <pc:sldMk cId="3175017514" sldId="306"/>
            <ac:spMk id="7" creationId="{8CC35F09-6A9E-49BA-ABAD-9B0B0CA85ADD}"/>
          </ac:spMkLst>
        </pc:spChg>
        <pc:picChg chg="del">
          <ac:chgData name="Marcelo Alves Pereira" userId="86c29462c141b737" providerId="LiveId" clId="{5739A41F-8A65-47BA-AC55-F718C4D68333}" dt="2022-01-30T15:13:38.946" v="637" actId="21"/>
          <ac:picMkLst>
            <pc:docMk/>
            <pc:sldMk cId="3175017514" sldId="306"/>
            <ac:picMk id="9" creationId="{25ACD7C6-5B3D-49D4-BA79-B759DFE25353}"/>
          </ac:picMkLst>
        </pc:picChg>
      </pc:sldChg>
      <pc:sldChg chg="delSp modSp add del mod">
        <pc:chgData name="Marcelo Alves Pereira" userId="86c29462c141b737" providerId="LiveId" clId="{5739A41F-8A65-47BA-AC55-F718C4D68333}" dt="2022-01-30T15:14:20.214" v="653" actId="47"/>
        <pc:sldMkLst>
          <pc:docMk/>
          <pc:sldMk cId="1494584706" sldId="307"/>
        </pc:sldMkLst>
        <pc:spChg chg="mod">
          <ac:chgData name="Marcelo Alves Pereira" userId="86c29462c141b737" providerId="LiveId" clId="{5739A41F-8A65-47BA-AC55-F718C4D68333}" dt="2022-01-30T15:13:55.961" v="644" actId="21"/>
          <ac:spMkLst>
            <pc:docMk/>
            <pc:sldMk cId="1494584706" sldId="307"/>
            <ac:spMk id="4" creationId="{6AB259A0-0017-492F-A0DC-4B70C7052AE0}"/>
          </ac:spMkLst>
        </pc:spChg>
        <pc:spChg chg="mod">
          <ac:chgData name="Marcelo Alves Pereira" userId="86c29462c141b737" providerId="LiveId" clId="{5739A41F-8A65-47BA-AC55-F718C4D68333}" dt="2022-01-30T15:13:47.803" v="640" actId="21"/>
          <ac:spMkLst>
            <pc:docMk/>
            <pc:sldMk cId="1494584706" sldId="307"/>
            <ac:spMk id="5" creationId="{CEEB3BAE-C0B2-447C-B8BE-96C6BD84D658}"/>
          </ac:spMkLst>
        </pc:spChg>
        <pc:picChg chg="del">
          <ac:chgData name="Marcelo Alves Pereira" userId="86c29462c141b737" providerId="LiveId" clId="{5739A41F-8A65-47BA-AC55-F718C4D68333}" dt="2022-01-30T15:13:30.409" v="634" actId="21"/>
          <ac:picMkLst>
            <pc:docMk/>
            <pc:sldMk cId="1494584706" sldId="307"/>
            <ac:picMk id="10" creationId="{E0A5373E-8D4F-45CC-A638-CD2DE257DE19}"/>
          </ac:picMkLst>
        </pc:picChg>
      </pc:sldChg>
      <pc:sldChg chg="modSp add del mod">
        <pc:chgData name="Marcelo Alves Pereira" userId="86c29462c141b737" providerId="LiveId" clId="{5739A41F-8A65-47BA-AC55-F718C4D68333}" dt="2022-01-30T15:08:52.780" v="532" actId="47"/>
        <pc:sldMkLst>
          <pc:docMk/>
          <pc:sldMk cId="867105725" sldId="308"/>
        </pc:sldMkLst>
        <pc:spChg chg="mod">
          <ac:chgData name="Marcelo Alves Pereira" userId="86c29462c141b737" providerId="LiveId" clId="{5739A41F-8A65-47BA-AC55-F718C4D68333}" dt="2022-01-30T15:08:40.770" v="529" actId="21"/>
          <ac:spMkLst>
            <pc:docMk/>
            <pc:sldMk cId="867105725" sldId="308"/>
            <ac:spMk id="13" creationId="{B3B7D2F0-D16B-4916-87C1-9B29D9E765CF}"/>
          </ac:spMkLst>
        </pc:spChg>
      </pc:sldChg>
      <pc:sldChg chg="addSp delSp modSp add del mod modClrScheme chgLayout">
        <pc:chgData name="Marcelo Alves Pereira" userId="86c29462c141b737" providerId="LiveId" clId="{5739A41F-8A65-47BA-AC55-F718C4D68333}" dt="2022-01-30T15:11:18.099" v="605" actId="47"/>
        <pc:sldMkLst>
          <pc:docMk/>
          <pc:sldMk cId="1485248231" sldId="309"/>
        </pc:sldMkLst>
        <pc:spChg chg="mod ord">
          <ac:chgData name="Marcelo Alves Pereira" userId="86c29462c141b737" providerId="LiveId" clId="{5739A41F-8A65-47BA-AC55-F718C4D68333}" dt="2022-01-30T15:09:19.671" v="536" actId="700"/>
          <ac:spMkLst>
            <pc:docMk/>
            <pc:sldMk cId="1485248231" sldId="309"/>
            <ac:spMk id="2" creationId="{19304E83-A4F0-49C5-BB01-F5773509A2B3}"/>
          </ac:spMkLst>
        </pc:spChg>
        <pc:spChg chg="mod ord">
          <ac:chgData name="Marcelo Alves Pereira" userId="86c29462c141b737" providerId="LiveId" clId="{5739A41F-8A65-47BA-AC55-F718C4D68333}" dt="2022-01-30T15:09:19.671" v="536" actId="700"/>
          <ac:spMkLst>
            <pc:docMk/>
            <pc:sldMk cId="1485248231" sldId="309"/>
            <ac:spMk id="3" creationId="{7CA42D59-EAD6-4F95-84F1-32A30F057856}"/>
          </ac:spMkLst>
        </pc:spChg>
        <pc:spChg chg="mod ord">
          <ac:chgData name="Marcelo Alves Pereira" userId="86c29462c141b737" providerId="LiveId" clId="{5739A41F-8A65-47BA-AC55-F718C4D68333}" dt="2022-01-30T15:09:19.671" v="536" actId="700"/>
          <ac:spMkLst>
            <pc:docMk/>
            <pc:sldMk cId="1485248231" sldId="309"/>
            <ac:spMk id="4" creationId="{6AB259A0-0017-492F-A0DC-4B70C7052AE0}"/>
          </ac:spMkLst>
        </pc:spChg>
        <pc:spChg chg="mod ord">
          <ac:chgData name="Marcelo Alves Pereira" userId="86c29462c141b737" providerId="LiveId" clId="{5739A41F-8A65-47BA-AC55-F718C4D68333}" dt="2022-01-30T15:09:19.671" v="536" actId="700"/>
          <ac:spMkLst>
            <pc:docMk/>
            <pc:sldMk cId="1485248231" sldId="309"/>
            <ac:spMk id="5" creationId="{CEEB3BAE-C0B2-447C-B8BE-96C6BD84D658}"/>
          </ac:spMkLst>
        </pc:spChg>
        <pc:spChg chg="add del mod ord">
          <ac:chgData name="Marcelo Alves Pereira" userId="86c29462c141b737" providerId="LiveId" clId="{5739A41F-8A65-47BA-AC55-F718C4D68333}" dt="2022-01-30T15:09:19.671" v="536" actId="700"/>
          <ac:spMkLst>
            <pc:docMk/>
            <pc:sldMk cId="1485248231" sldId="309"/>
            <ac:spMk id="6" creationId="{47588654-1C8F-4975-8D12-81BCE32F09A4}"/>
          </ac:spMkLst>
        </pc:spChg>
        <pc:spChg chg="add del mod ord">
          <ac:chgData name="Marcelo Alves Pereira" userId="86c29462c141b737" providerId="LiveId" clId="{5739A41F-8A65-47BA-AC55-F718C4D68333}" dt="2022-01-30T15:09:19.671" v="536" actId="700"/>
          <ac:spMkLst>
            <pc:docMk/>
            <pc:sldMk cId="1485248231" sldId="309"/>
            <ac:spMk id="7" creationId="{2AA7A9AF-17AB-4847-A417-12D929A7C067}"/>
          </ac:spMkLst>
        </pc:spChg>
        <pc:spChg chg="mod ord">
          <ac:chgData name="Marcelo Alves Pereira" userId="86c29462c141b737" providerId="LiveId" clId="{5739A41F-8A65-47BA-AC55-F718C4D68333}" dt="2022-01-30T15:09:19.671" v="536" actId="700"/>
          <ac:spMkLst>
            <pc:docMk/>
            <pc:sldMk cId="1485248231" sldId="309"/>
            <ac:spMk id="8" creationId="{E6AC9832-FB01-464A-9824-61887B77997E}"/>
          </ac:spMkLst>
        </pc:spChg>
        <pc:spChg chg="add del mod ord">
          <ac:chgData name="Marcelo Alves Pereira" userId="86c29462c141b737" providerId="LiveId" clId="{5739A41F-8A65-47BA-AC55-F718C4D68333}" dt="2022-01-30T15:09:19.671" v="536" actId="700"/>
          <ac:spMkLst>
            <pc:docMk/>
            <pc:sldMk cId="1485248231" sldId="309"/>
            <ac:spMk id="10" creationId="{5A0726E2-187A-4DC3-976B-0DB21E4C528C}"/>
          </ac:spMkLst>
        </pc:spChg>
        <pc:picChg chg="add del">
          <ac:chgData name="Marcelo Alves Pereira" userId="86c29462c141b737" providerId="LiveId" clId="{5739A41F-8A65-47BA-AC55-F718C4D68333}" dt="2022-01-30T15:09:37.034" v="539" actId="21"/>
          <ac:picMkLst>
            <pc:docMk/>
            <pc:sldMk cId="1485248231" sldId="309"/>
            <ac:picMk id="9" creationId="{FE8B32A3-73FC-4B80-A7A8-961241AA9A7A}"/>
          </ac:picMkLst>
        </pc:picChg>
      </pc:sldChg>
      <pc:sldChg chg="add del">
        <pc:chgData name="Marcelo Alves Pereira" userId="86c29462c141b737" providerId="LiveId" clId="{5739A41F-8A65-47BA-AC55-F718C4D68333}" dt="2022-01-30T15:26:20.401" v="1195" actId="47"/>
        <pc:sldMkLst>
          <pc:docMk/>
          <pc:sldMk cId="2007763822" sldId="310"/>
        </pc:sldMkLst>
      </pc:sldChg>
      <pc:sldChg chg="add del">
        <pc:chgData name="Marcelo Alves Pereira" userId="86c29462c141b737" providerId="LiveId" clId="{5739A41F-8A65-47BA-AC55-F718C4D68333}" dt="2022-01-30T15:26:19.090" v="1194" actId="47"/>
        <pc:sldMkLst>
          <pc:docMk/>
          <pc:sldMk cId="3067652960" sldId="311"/>
        </pc:sldMkLst>
      </pc:sldChg>
      <pc:sldChg chg="addSp delSp modSp add del mod">
        <pc:chgData name="Marcelo Alves Pereira" userId="86c29462c141b737" providerId="LiveId" clId="{5739A41F-8A65-47BA-AC55-F718C4D68333}" dt="2022-01-30T15:26:15.228" v="1193" actId="47"/>
        <pc:sldMkLst>
          <pc:docMk/>
          <pc:sldMk cId="4231641943" sldId="312"/>
        </pc:sldMkLst>
        <pc:spChg chg="del mod">
          <ac:chgData name="Marcelo Alves Pereira" userId="86c29462c141b737" providerId="LiveId" clId="{5739A41F-8A65-47BA-AC55-F718C4D68333}" dt="2022-01-30T14:50:30.930" v="239" actId="478"/>
          <ac:spMkLst>
            <pc:docMk/>
            <pc:sldMk cId="4231641943" sldId="312"/>
            <ac:spMk id="2" creationId="{19304E83-A4F0-49C5-BB01-F5773509A2B3}"/>
          </ac:spMkLst>
        </pc:spChg>
        <pc:spChg chg="del">
          <ac:chgData name="Marcelo Alves Pereira" userId="86c29462c141b737" providerId="LiveId" clId="{5739A41F-8A65-47BA-AC55-F718C4D68333}" dt="2022-01-30T14:48:52.908" v="218" actId="21"/>
          <ac:spMkLst>
            <pc:docMk/>
            <pc:sldMk cId="4231641943" sldId="312"/>
            <ac:spMk id="3" creationId="{7CA42D59-EAD6-4F95-84F1-32A30F057856}"/>
          </ac:spMkLst>
        </pc:spChg>
        <pc:spChg chg="add del">
          <ac:chgData name="Marcelo Alves Pereira" userId="86c29462c141b737" providerId="LiveId" clId="{5739A41F-8A65-47BA-AC55-F718C4D68333}" dt="2022-01-30T14:46:25.795" v="159" actId="478"/>
          <ac:spMkLst>
            <pc:docMk/>
            <pc:sldMk cId="4231641943" sldId="312"/>
            <ac:spMk id="4" creationId="{6AB259A0-0017-492F-A0DC-4B70C7052AE0}"/>
          </ac:spMkLst>
        </pc:spChg>
        <pc:spChg chg="del mod">
          <ac:chgData name="Marcelo Alves Pereira" userId="86c29462c141b737" providerId="LiveId" clId="{5739A41F-8A65-47BA-AC55-F718C4D68333}" dt="2022-01-30T14:52:46.906" v="324" actId="478"/>
          <ac:spMkLst>
            <pc:docMk/>
            <pc:sldMk cId="4231641943" sldId="312"/>
            <ac:spMk id="5" creationId="{CEEB3BAE-C0B2-447C-B8BE-96C6BD84D658}"/>
          </ac:spMkLst>
        </pc:spChg>
        <pc:spChg chg="del mod">
          <ac:chgData name="Marcelo Alves Pereira" userId="86c29462c141b737" providerId="LiveId" clId="{5739A41F-8A65-47BA-AC55-F718C4D68333}" dt="2022-01-30T14:50:35.046" v="241" actId="478"/>
          <ac:spMkLst>
            <pc:docMk/>
            <pc:sldMk cId="4231641943" sldId="312"/>
            <ac:spMk id="6" creationId="{B237D1CA-B91A-410E-A968-D017BBE99F99}"/>
          </ac:spMkLst>
        </pc:spChg>
        <pc:spChg chg="add del mod">
          <ac:chgData name="Marcelo Alves Pereira" userId="86c29462c141b737" providerId="LiveId" clId="{5739A41F-8A65-47BA-AC55-F718C4D68333}" dt="2022-01-30T14:52:37.958" v="323" actId="478"/>
          <ac:spMkLst>
            <pc:docMk/>
            <pc:sldMk cId="4231641943" sldId="312"/>
            <ac:spMk id="10" creationId="{7683DC43-613C-4305-AF7B-B4A0CFA75908}"/>
          </ac:spMkLst>
        </pc:spChg>
        <pc:spChg chg="add del mod">
          <ac:chgData name="Marcelo Alves Pereira" userId="86c29462c141b737" providerId="LiveId" clId="{5739A41F-8A65-47BA-AC55-F718C4D68333}" dt="2022-01-30T14:44:30.634" v="112"/>
          <ac:spMkLst>
            <pc:docMk/>
            <pc:sldMk cId="4231641943" sldId="312"/>
            <ac:spMk id="12" creationId="{088D2EBA-B269-43EB-810F-606AEDD2ED53}"/>
          </ac:spMkLst>
        </pc:spChg>
        <pc:spChg chg="add del mod">
          <ac:chgData name="Marcelo Alves Pereira" userId="86c29462c141b737" providerId="LiveId" clId="{5739A41F-8A65-47BA-AC55-F718C4D68333}" dt="2022-01-30T14:46:17.449" v="154" actId="478"/>
          <ac:spMkLst>
            <pc:docMk/>
            <pc:sldMk cId="4231641943" sldId="312"/>
            <ac:spMk id="13" creationId="{C1E108B7-05CE-4A03-8BDE-235497FCBBC1}"/>
          </ac:spMkLst>
        </pc:spChg>
        <pc:spChg chg="add del mod">
          <ac:chgData name="Marcelo Alves Pereira" userId="86c29462c141b737" providerId="LiveId" clId="{5739A41F-8A65-47BA-AC55-F718C4D68333}" dt="2022-01-30T14:45:23.482" v="131"/>
          <ac:spMkLst>
            <pc:docMk/>
            <pc:sldMk cId="4231641943" sldId="312"/>
            <ac:spMk id="14" creationId="{2AC46BCF-7623-4B48-A785-B78C37AAABA8}"/>
          </ac:spMkLst>
        </pc:spChg>
        <pc:spChg chg="add del mod">
          <ac:chgData name="Marcelo Alves Pereira" userId="86c29462c141b737" providerId="LiveId" clId="{5739A41F-8A65-47BA-AC55-F718C4D68333}" dt="2022-01-30T14:45:32.113" v="135"/>
          <ac:spMkLst>
            <pc:docMk/>
            <pc:sldMk cId="4231641943" sldId="312"/>
            <ac:spMk id="15" creationId="{87F26103-B338-4A68-8165-6C06E617D259}"/>
          </ac:spMkLst>
        </pc:spChg>
        <pc:spChg chg="add del mod">
          <ac:chgData name="Marcelo Alves Pereira" userId="86c29462c141b737" providerId="LiveId" clId="{5739A41F-8A65-47BA-AC55-F718C4D68333}" dt="2022-01-30T14:46:17.010" v="153"/>
          <ac:spMkLst>
            <pc:docMk/>
            <pc:sldMk cId="4231641943" sldId="312"/>
            <ac:spMk id="16" creationId="{9D2D7DD5-8C01-48A0-913D-645F367ADA5C}"/>
          </ac:spMkLst>
        </pc:spChg>
        <pc:spChg chg="add del mod">
          <ac:chgData name="Marcelo Alves Pereira" userId="86c29462c141b737" providerId="LiveId" clId="{5739A41F-8A65-47BA-AC55-F718C4D68333}" dt="2022-01-30T14:46:14.262" v="151"/>
          <ac:spMkLst>
            <pc:docMk/>
            <pc:sldMk cId="4231641943" sldId="312"/>
            <ac:spMk id="17" creationId="{F9C36FB2-F8DC-4529-8CA2-00FE468E0362}"/>
          </ac:spMkLst>
        </pc:spChg>
        <pc:spChg chg="add del mod">
          <ac:chgData name="Marcelo Alves Pereira" userId="86c29462c141b737" providerId="LiveId" clId="{5739A41F-8A65-47BA-AC55-F718C4D68333}" dt="2022-01-30T14:48:11.787" v="211" actId="21"/>
          <ac:spMkLst>
            <pc:docMk/>
            <pc:sldMk cId="4231641943" sldId="312"/>
            <ac:spMk id="19" creationId="{071987C3-3284-49EA-AB8C-0CFC5CA520CE}"/>
          </ac:spMkLst>
        </pc:spChg>
        <pc:spChg chg="add mod">
          <ac:chgData name="Marcelo Alves Pereira" userId="86c29462c141b737" providerId="LiveId" clId="{5739A41F-8A65-47BA-AC55-F718C4D68333}" dt="2022-01-30T14:51:22.845" v="293" actId="21"/>
          <ac:spMkLst>
            <pc:docMk/>
            <pc:sldMk cId="4231641943" sldId="312"/>
            <ac:spMk id="20" creationId="{6BB5ABE3-2A18-4504-B4A7-B9EB4CC322C6}"/>
          </ac:spMkLst>
        </pc:spChg>
        <pc:spChg chg="add del mod">
          <ac:chgData name="Marcelo Alves Pereira" userId="86c29462c141b737" providerId="LiveId" clId="{5739A41F-8A65-47BA-AC55-F718C4D68333}" dt="2022-01-30T14:50:33.512" v="240" actId="478"/>
          <ac:spMkLst>
            <pc:docMk/>
            <pc:sldMk cId="4231641943" sldId="312"/>
            <ac:spMk id="22" creationId="{8C5CE90E-B224-4F66-ABC4-E4E1A47C96AD}"/>
          </ac:spMkLst>
        </pc:spChg>
        <pc:spChg chg="add mod">
          <ac:chgData name="Marcelo Alves Pereira" userId="86c29462c141b737" providerId="LiveId" clId="{5739A41F-8A65-47BA-AC55-F718C4D68333}" dt="2022-01-30T14:52:58.394" v="327" actId="21"/>
          <ac:spMkLst>
            <pc:docMk/>
            <pc:sldMk cId="4231641943" sldId="312"/>
            <ac:spMk id="23" creationId="{2CF89497-D514-4CE5-916A-5BCA99621A6D}"/>
          </ac:spMkLst>
        </pc:spChg>
        <pc:spChg chg="add del mod">
          <ac:chgData name="Marcelo Alves Pereira" userId="86c29462c141b737" providerId="LiveId" clId="{5739A41F-8A65-47BA-AC55-F718C4D68333}" dt="2022-01-30T14:50:27.695" v="238" actId="478"/>
          <ac:spMkLst>
            <pc:docMk/>
            <pc:sldMk cId="4231641943" sldId="312"/>
            <ac:spMk id="25" creationId="{DC1D587D-498D-4BD1-84C3-F215254EE3DF}"/>
          </ac:spMkLst>
        </pc:spChg>
        <pc:spChg chg="add del mod">
          <ac:chgData name="Marcelo Alves Pereira" userId="86c29462c141b737" providerId="LiveId" clId="{5739A41F-8A65-47BA-AC55-F718C4D68333}" dt="2022-01-30T14:52:50.958" v="326" actId="478"/>
          <ac:spMkLst>
            <pc:docMk/>
            <pc:sldMk cId="4231641943" sldId="312"/>
            <ac:spMk id="27" creationId="{5A377F0E-0852-4CF4-BF3C-66501F4B2452}"/>
          </ac:spMkLst>
        </pc:spChg>
        <pc:spChg chg="add del mod">
          <ac:chgData name="Marcelo Alves Pereira" userId="86c29462c141b737" providerId="LiveId" clId="{5739A41F-8A65-47BA-AC55-F718C4D68333}" dt="2022-01-30T14:52:49.622" v="325" actId="478"/>
          <ac:spMkLst>
            <pc:docMk/>
            <pc:sldMk cId="4231641943" sldId="312"/>
            <ac:spMk id="29" creationId="{BCF2A02E-7E3E-4217-B72C-04D21F65A0C5}"/>
          </ac:spMkLst>
        </pc:spChg>
        <pc:picChg chg="add del">
          <ac:chgData name="Marcelo Alves Pereira" userId="86c29462c141b737" providerId="LiveId" clId="{5739A41F-8A65-47BA-AC55-F718C4D68333}" dt="2022-01-30T14:46:24.207" v="158" actId="478"/>
          <ac:picMkLst>
            <pc:docMk/>
            <pc:sldMk cId="4231641943" sldId="312"/>
            <ac:picMk id="11" creationId="{BB4ECE38-26FF-451F-8858-E5852A9764E1}"/>
          </ac:picMkLst>
        </pc:picChg>
      </pc:sldChg>
      <pc:sldChg chg="addSp delSp modSp del mod">
        <pc:chgData name="Marcelo Alves Pereira" userId="86c29462c141b737" providerId="LiveId" clId="{5739A41F-8A65-47BA-AC55-F718C4D68333}" dt="2022-01-30T14:47:02.583" v="169" actId="47"/>
        <pc:sldMkLst>
          <pc:docMk/>
          <pc:sldMk cId="2190831718" sldId="313"/>
        </pc:sldMkLst>
        <pc:spChg chg="add del mod">
          <ac:chgData name="Marcelo Alves Pereira" userId="86c29462c141b737" providerId="LiveId" clId="{5739A41F-8A65-47BA-AC55-F718C4D68333}" dt="2022-01-30T14:46:29.034" v="160" actId="21"/>
          <ac:spMkLst>
            <pc:docMk/>
            <pc:sldMk cId="2190831718" sldId="313"/>
            <ac:spMk id="3" creationId="{7CA42D59-EAD6-4F95-84F1-32A30F057856}"/>
          </ac:spMkLst>
        </pc:spChg>
        <pc:spChg chg="add del mod">
          <ac:chgData name="Marcelo Alves Pereira" userId="86c29462c141b737" providerId="LiveId" clId="{5739A41F-8A65-47BA-AC55-F718C4D68333}" dt="2022-01-30T14:46:19.299" v="156" actId="21"/>
          <ac:spMkLst>
            <pc:docMk/>
            <pc:sldMk cId="2190831718" sldId="313"/>
            <ac:spMk id="5" creationId="{F0194110-8E7E-488E-A722-5367FC97E8DE}"/>
          </ac:spMkLst>
        </pc:spChg>
        <pc:spChg chg="mod">
          <ac:chgData name="Marcelo Alves Pereira" userId="86c29462c141b737" providerId="LiveId" clId="{5739A41F-8A65-47BA-AC55-F718C4D68333}" dt="2022-01-30T14:46:19.739" v="157" actId="20577"/>
          <ac:spMkLst>
            <pc:docMk/>
            <pc:sldMk cId="2190831718" sldId="313"/>
            <ac:spMk id="6" creationId="{B237D1CA-B91A-410E-A968-D017BBE99F99}"/>
          </ac:spMkLst>
        </pc:spChg>
        <pc:spChg chg="add del mod">
          <ac:chgData name="Marcelo Alves Pereira" userId="86c29462c141b737" providerId="LiveId" clId="{5739A41F-8A65-47BA-AC55-F718C4D68333}" dt="2022-01-30T14:46:53.555" v="166" actId="21"/>
          <ac:spMkLst>
            <pc:docMk/>
            <pc:sldMk cId="2190831718" sldId="313"/>
            <ac:spMk id="9" creationId="{4A333423-031A-458B-8F4B-D8690199BB91}"/>
          </ac:spMkLst>
        </pc:spChg>
        <pc:spChg chg="mod">
          <ac:chgData name="Marcelo Alves Pereira" userId="86c29462c141b737" providerId="LiveId" clId="{5739A41F-8A65-47BA-AC55-F718C4D68333}" dt="2022-01-26T05:02:32.071" v="76"/>
          <ac:spMkLst>
            <pc:docMk/>
            <pc:sldMk cId="2190831718" sldId="313"/>
            <ac:spMk id="32" creationId="{C7964E21-8187-4122-ACD2-A923A8118FD4}"/>
          </ac:spMkLst>
        </pc:spChg>
      </pc:sldChg>
      <pc:sldChg chg="addSp delSp modSp del mod">
        <pc:chgData name="Marcelo Alves Pereira" userId="86c29462c141b737" providerId="LiveId" clId="{5739A41F-8A65-47BA-AC55-F718C4D68333}" dt="2022-01-30T15:28:10.783" v="1219" actId="47"/>
        <pc:sldMkLst>
          <pc:docMk/>
          <pc:sldMk cId="1036968536" sldId="314"/>
        </pc:sldMkLst>
        <pc:spChg chg="add del mod">
          <ac:chgData name="Marcelo Alves Pereira" userId="86c29462c141b737" providerId="LiveId" clId="{5739A41F-8A65-47BA-AC55-F718C4D68333}" dt="2022-01-26T05:01:27.346" v="67" actId="478"/>
          <ac:spMkLst>
            <pc:docMk/>
            <pc:sldMk cId="1036968536" sldId="314"/>
            <ac:spMk id="3" creationId="{88EC8ED6-4B66-40F7-BA25-7E79C7617C0F}"/>
          </ac:spMkLst>
        </pc:spChg>
        <pc:spChg chg="add del mod">
          <ac:chgData name="Marcelo Alves Pereira" userId="86c29462c141b737" providerId="LiveId" clId="{5739A41F-8A65-47BA-AC55-F718C4D68333}" dt="2022-01-30T15:28:04.333" v="1218" actId="478"/>
          <ac:spMkLst>
            <pc:docMk/>
            <pc:sldMk cId="1036968536" sldId="314"/>
            <ac:spMk id="16" creationId="{A9F3C275-DF80-4E02-83E9-6D319E88E755}"/>
          </ac:spMkLst>
        </pc:spChg>
        <pc:picChg chg="add del mod">
          <ac:chgData name="Marcelo Alves Pereira" userId="86c29462c141b737" providerId="LiveId" clId="{5739A41F-8A65-47BA-AC55-F718C4D68333}" dt="2022-01-26T05:01:28.340" v="68" actId="1076"/>
          <ac:picMkLst>
            <pc:docMk/>
            <pc:sldMk cId="1036968536" sldId="314"/>
            <ac:picMk id="14" creationId="{40B9F2EF-6DE1-4368-9A27-6B303BE43ED3}"/>
          </ac:picMkLst>
        </pc:picChg>
      </pc:sldChg>
      <pc:sldChg chg="addSp delSp modSp mod">
        <pc:chgData name="Marcelo Alves Pereira" userId="86c29462c141b737" providerId="LiveId" clId="{5739A41F-8A65-47BA-AC55-F718C4D68333}" dt="2022-01-30T15:52:15.358" v="2353" actId="20577"/>
        <pc:sldMkLst>
          <pc:docMk/>
          <pc:sldMk cId="935373117" sldId="315"/>
        </pc:sldMkLst>
        <pc:spChg chg="add del mod">
          <ac:chgData name="Marcelo Alves Pereira" userId="86c29462c141b737" providerId="LiveId" clId="{5739A41F-8A65-47BA-AC55-F718C4D68333}" dt="2022-01-30T15:34:48.181" v="1684"/>
          <ac:spMkLst>
            <pc:docMk/>
            <pc:sldMk cId="935373117" sldId="315"/>
            <ac:spMk id="10" creationId="{7D13189A-AE1C-4BF3-BDB9-A4266747FE8D}"/>
          </ac:spMkLst>
        </pc:spChg>
        <pc:spChg chg="mod">
          <ac:chgData name="Marcelo Alves Pereira" userId="86c29462c141b737" providerId="LiveId" clId="{5739A41F-8A65-47BA-AC55-F718C4D68333}" dt="2022-01-30T15:44:46.201" v="1945" actId="403"/>
          <ac:spMkLst>
            <pc:docMk/>
            <pc:sldMk cId="935373117" sldId="315"/>
            <ac:spMk id="20" creationId="{C475E7D9-BBF6-4B0E-8F1C-60F782288ADE}"/>
          </ac:spMkLst>
        </pc:spChg>
        <pc:spChg chg="mod">
          <ac:chgData name="Marcelo Alves Pereira" userId="86c29462c141b737" providerId="LiveId" clId="{5739A41F-8A65-47BA-AC55-F718C4D68333}" dt="2022-01-30T15:33:00.532" v="1666" actId="20577"/>
          <ac:spMkLst>
            <pc:docMk/>
            <pc:sldMk cId="935373117" sldId="315"/>
            <ac:spMk id="22" creationId="{727620F2-9DF3-4C8A-8112-3B5F920CC7CE}"/>
          </ac:spMkLst>
        </pc:spChg>
        <pc:spChg chg="mod">
          <ac:chgData name="Marcelo Alves Pereira" userId="86c29462c141b737" providerId="LiveId" clId="{5739A41F-8A65-47BA-AC55-F718C4D68333}" dt="2022-01-30T15:52:15.358" v="2353" actId="20577"/>
          <ac:spMkLst>
            <pc:docMk/>
            <pc:sldMk cId="935373117" sldId="315"/>
            <ac:spMk id="24" creationId="{BF79D2BB-2E80-470B-BD14-CBF547AAFC8C}"/>
          </ac:spMkLst>
        </pc:spChg>
      </pc:sldChg>
      <pc:sldChg chg="add del">
        <pc:chgData name="Marcelo Alves Pereira" userId="86c29462c141b737" providerId="LiveId" clId="{5739A41F-8A65-47BA-AC55-F718C4D68333}" dt="2022-01-30T14:56:08.811" v="390" actId="47"/>
        <pc:sldMkLst>
          <pc:docMk/>
          <pc:sldMk cId="166861381" sldId="316"/>
        </pc:sldMkLst>
      </pc:sldChg>
      <pc:sldChg chg="modSp add mod ord">
        <pc:chgData name="Marcelo Alves Pereira" userId="86c29462c141b737" providerId="LiveId" clId="{5739A41F-8A65-47BA-AC55-F718C4D68333}" dt="2022-01-30T15:30:58.463" v="1414" actId="790"/>
        <pc:sldMkLst>
          <pc:docMk/>
          <pc:sldMk cId="2279133408" sldId="317"/>
        </pc:sldMkLst>
        <pc:spChg chg="mod">
          <ac:chgData name="Marcelo Alves Pereira" userId="86c29462c141b737" providerId="LiveId" clId="{5739A41F-8A65-47BA-AC55-F718C4D68333}" dt="2022-01-30T15:30:58.463" v="1414" actId="790"/>
          <ac:spMkLst>
            <pc:docMk/>
            <pc:sldMk cId="2279133408" sldId="317"/>
            <ac:spMk id="2" creationId="{19304E83-A4F0-49C5-BB01-F5773509A2B3}"/>
          </ac:spMkLst>
        </pc:spChg>
        <pc:spChg chg="mod">
          <ac:chgData name="Marcelo Alves Pereira" userId="86c29462c141b737" providerId="LiveId" clId="{5739A41F-8A65-47BA-AC55-F718C4D68333}" dt="2022-01-30T15:29:05.989" v="1304" actId="20577"/>
          <ac:spMkLst>
            <pc:docMk/>
            <pc:sldMk cId="2279133408" sldId="317"/>
            <ac:spMk id="3" creationId="{7CA42D59-EAD6-4F95-84F1-32A30F057856}"/>
          </ac:spMkLst>
        </pc:spChg>
        <pc:spChg chg="mod">
          <ac:chgData name="Marcelo Alves Pereira" userId="86c29462c141b737" providerId="LiveId" clId="{5739A41F-8A65-47BA-AC55-F718C4D68333}" dt="2022-01-30T15:30:19.091" v="1397" actId="1036"/>
          <ac:spMkLst>
            <pc:docMk/>
            <pc:sldMk cId="2279133408" sldId="317"/>
            <ac:spMk id="4" creationId="{6AB259A0-0017-492F-A0DC-4B70C7052AE0}"/>
          </ac:spMkLst>
        </pc:spChg>
        <pc:spChg chg="mod">
          <ac:chgData name="Marcelo Alves Pereira" userId="86c29462c141b737" providerId="LiveId" clId="{5739A41F-8A65-47BA-AC55-F718C4D68333}" dt="2022-01-30T15:29:36.013" v="1326" actId="15"/>
          <ac:spMkLst>
            <pc:docMk/>
            <pc:sldMk cId="2279133408" sldId="317"/>
            <ac:spMk id="5" creationId="{CEEB3BAE-C0B2-447C-B8BE-96C6BD84D658}"/>
          </ac:spMkLst>
        </pc:spChg>
        <pc:picChg chg="mod">
          <ac:chgData name="Marcelo Alves Pereira" userId="86c29462c141b737" providerId="LiveId" clId="{5739A41F-8A65-47BA-AC55-F718C4D68333}" dt="2022-01-30T15:30:33.806" v="1413" actId="1037"/>
          <ac:picMkLst>
            <pc:docMk/>
            <pc:sldMk cId="2279133408" sldId="317"/>
            <ac:picMk id="9" creationId="{77647832-990E-4C34-8FA0-1A2DAC943157}"/>
          </ac:picMkLst>
        </pc:picChg>
      </pc:sldChg>
      <pc:sldChg chg="addSp delSp modSp new mod modClrScheme chgLayout">
        <pc:chgData name="Marcelo Alves Pereira" userId="86c29462c141b737" providerId="LiveId" clId="{5739A41F-8A65-47BA-AC55-F718C4D68333}" dt="2022-01-30T15:52:44.776" v="2355" actId="403"/>
        <pc:sldMkLst>
          <pc:docMk/>
          <pc:sldMk cId="2042115853" sldId="318"/>
        </pc:sldMkLst>
        <pc:spChg chg="del">
          <ac:chgData name="Marcelo Alves Pereira" userId="86c29462c141b737" providerId="LiveId" clId="{5739A41F-8A65-47BA-AC55-F718C4D68333}" dt="2022-01-30T14:48:39.720" v="216" actId="700"/>
          <ac:spMkLst>
            <pc:docMk/>
            <pc:sldMk cId="2042115853" sldId="318"/>
            <ac:spMk id="2" creationId="{96269638-4C8C-48C7-858C-67DF677175AD}"/>
          </ac:spMkLst>
        </pc:spChg>
        <pc:spChg chg="del mod ord">
          <ac:chgData name="Marcelo Alves Pereira" userId="86c29462c141b737" providerId="LiveId" clId="{5739A41F-8A65-47BA-AC55-F718C4D68333}" dt="2022-01-30T14:48:39.720" v="216" actId="700"/>
          <ac:spMkLst>
            <pc:docMk/>
            <pc:sldMk cId="2042115853" sldId="318"/>
            <ac:spMk id="3" creationId="{A66A95E8-AA30-4CE1-9B44-7457EB6ACEB7}"/>
          </ac:spMkLst>
        </pc:spChg>
        <pc:spChg chg="del mod ord">
          <ac:chgData name="Marcelo Alves Pereira" userId="86c29462c141b737" providerId="LiveId" clId="{5739A41F-8A65-47BA-AC55-F718C4D68333}" dt="2022-01-30T14:48:39.720" v="216" actId="700"/>
          <ac:spMkLst>
            <pc:docMk/>
            <pc:sldMk cId="2042115853" sldId="318"/>
            <ac:spMk id="4" creationId="{DD723397-B04D-4311-BD9E-9D0F570A2EE4}"/>
          </ac:spMkLst>
        </pc:spChg>
        <pc:spChg chg="del mod ord">
          <ac:chgData name="Marcelo Alves Pereira" userId="86c29462c141b737" providerId="LiveId" clId="{5739A41F-8A65-47BA-AC55-F718C4D68333}" dt="2022-01-30T14:48:39.720" v="216" actId="700"/>
          <ac:spMkLst>
            <pc:docMk/>
            <pc:sldMk cId="2042115853" sldId="318"/>
            <ac:spMk id="5" creationId="{0CBB3BFE-7A0D-41D7-9D48-4BB5376826CA}"/>
          </ac:spMkLst>
        </pc:spChg>
        <pc:spChg chg="del mod ord">
          <ac:chgData name="Marcelo Alves Pereira" userId="86c29462c141b737" providerId="LiveId" clId="{5739A41F-8A65-47BA-AC55-F718C4D68333}" dt="2022-01-30T14:48:39.720" v="216" actId="700"/>
          <ac:spMkLst>
            <pc:docMk/>
            <pc:sldMk cId="2042115853" sldId="318"/>
            <ac:spMk id="6" creationId="{A71B8524-544D-46EA-978D-5DC6462680CE}"/>
          </ac:spMkLst>
        </pc:spChg>
        <pc:spChg chg="mod ord">
          <ac:chgData name="Marcelo Alves Pereira" userId="86c29462c141b737" providerId="LiveId" clId="{5739A41F-8A65-47BA-AC55-F718C4D68333}" dt="2022-01-30T14:48:39.720" v="216" actId="700"/>
          <ac:spMkLst>
            <pc:docMk/>
            <pc:sldMk cId="2042115853" sldId="318"/>
            <ac:spMk id="7" creationId="{AFD41E99-EE88-4BF6-A290-64A4B17BA8CB}"/>
          </ac:spMkLst>
        </pc:spChg>
        <pc:spChg chg="del mod ord">
          <ac:chgData name="Marcelo Alves Pereira" userId="86c29462c141b737" providerId="LiveId" clId="{5739A41F-8A65-47BA-AC55-F718C4D68333}" dt="2022-01-30T14:48:39.720" v="216" actId="700"/>
          <ac:spMkLst>
            <pc:docMk/>
            <pc:sldMk cId="2042115853" sldId="318"/>
            <ac:spMk id="8" creationId="{F655CD73-AF80-45C8-9302-74B4F385595E}"/>
          </ac:spMkLst>
        </pc:spChg>
        <pc:spChg chg="add mod ord">
          <ac:chgData name="Marcelo Alves Pereira" userId="86c29462c141b737" providerId="LiveId" clId="{5739A41F-8A65-47BA-AC55-F718C4D68333}" dt="2022-01-30T15:27:00.822" v="1200" actId="6549"/>
          <ac:spMkLst>
            <pc:docMk/>
            <pc:sldMk cId="2042115853" sldId="318"/>
            <ac:spMk id="9" creationId="{03336757-D626-4EDA-86F7-D2E433CFD562}"/>
          </ac:spMkLst>
        </pc:spChg>
        <pc:spChg chg="add del mod ord">
          <ac:chgData name="Marcelo Alves Pereira" userId="86c29462c141b737" providerId="LiveId" clId="{5739A41F-8A65-47BA-AC55-F718C4D68333}" dt="2022-01-30T15:26:42.361" v="1198" actId="478"/>
          <ac:spMkLst>
            <pc:docMk/>
            <pc:sldMk cId="2042115853" sldId="318"/>
            <ac:spMk id="10" creationId="{4BD54F2D-372A-46E5-B922-B0CCFDD95207}"/>
          </ac:spMkLst>
        </pc:spChg>
        <pc:spChg chg="add mod ord">
          <ac:chgData name="Marcelo Alves Pereira" userId="86c29462c141b737" providerId="LiveId" clId="{5739A41F-8A65-47BA-AC55-F718C4D68333}" dt="2022-01-30T15:52:40.884" v="2354" actId="403"/>
          <ac:spMkLst>
            <pc:docMk/>
            <pc:sldMk cId="2042115853" sldId="318"/>
            <ac:spMk id="11" creationId="{03079D61-9012-4FD6-A1A0-E4C46E55E0F7}"/>
          </ac:spMkLst>
        </pc:spChg>
        <pc:spChg chg="add mod ord">
          <ac:chgData name="Marcelo Alves Pereira" userId="86c29462c141b737" providerId="LiveId" clId="{5739A41F-8A65-47BA-AC55-F718C4D68333}" dt="2022-01-30T14:49:54.848" v="232" actId="242"/>
          <ac:spMkLst>
            <pc:docMk/>
            <pc:sldMk cId="2042115853" sldId="318"/>
            <ac:spMk id="12" creationId="{E72CE7C5-73B9-430F-8B46-2C78EF27F754}"/>
          </ac:spMkLst>
        </pc:spChg>
        <pc:spChg chg="add mod ord">
          <ac:chgData name="Marcelo Alves Pereira" userId="86c29462c141b737" providerId="LiveId" clId="{5739A41F-8A65-47BA-AC55-F718C4D68333}" dt="2022-01-30T15:52:44.776" v="2355" actId="403"/>
          <ac:spMkLst>
            <pc:docMk/>
            <pc:sldMk cId="2042115853" sldId="318"/>
            <ac:spMk id="13" creationId="{3029FB3B-B26F-4415-B537-CD8F92FCF82D}"/>
          </ac:spMkLst>
        </pc:spChg>
        <pc:spChg chg="add del mod">
          <ac:chgData name="Marcelo Alves Pereira" userId="86c29462c141b737" providerId="LiveId" clId="{5739A41F-8A65-47BA-AC55-F718C4D68333}" dt="2022-01-30T15:26:44.240" v="1199" actId="478"/>
          <ac:spMkLst>
            <pc:docMk/>
            <pc:sldMk cId="2042115853" sldId="318"/>
            <ac:spMk id="14" creationId="{3952D15D-8614-4430-BE5E-10ED0A6ADF34}"/>
          </ac:spMkLst>
        </pc:spChg>
        <pc:spChg chg="add del mod">
          <ac:chgData name="Marcelo Alves Pereira" userId="86c29462c141b737" providerId="LiveId" clId="{5739A41F-8A65-47BA-AC55-F718C4D68333}" dt="2022-01-30T15:26:42.361" v="1198" actId="478"/>
          <ac:spMkLst>
            <pc:docMk/>
            <pc:sldMk cId="2042115853" sldId="318"/>
            <ac:spMk id="16" creationId="{2317E6EF-F42F-47B3-868D-2DA5384F02ED}"/>
          </ac:spMkLst>
        </pc:spChg>
      </pc:sldChg>
      <pc:sldChg chg="addSp delSp modSp new mod modClrScheme chgLayout">
        <pc:chgData name="Marcelo Alves Pereira" userId="86c29462c141b737" providerId="LiveId" clId="{5739A41F-8A65-47BA-AC55-F718C4D68333}" dt="2022-01-30T15:35:02.279" v="1686" actId="403"/>
        <pc:sldMkLst>
          <pc:docMk/>
          <pc:sldMk cId="1671912668" sldId="319"/>
        </pc:sldMkLst>
        <pc:spChg chg="mod ord">
          <ac:chgData name="Marcelo Alves Pereira" userId="86c29462c141b737" providerId="LiveId" clId="{5739A41F-8A65-47BA-AC55-F718C4D68333}" dt="2022-01-30T15:05:08.056" v="396" actId="700"/>
          <ac:spMkLst>
            <pc:docMk/>
            <pc:sldMk cId="1671912668" sldId="319"/>
            <ac:spMk id="2" creationId="{25AB0903-2DC2-4584-A139-79F0FCE7883F}"/>
          </ac:spMkLst>
        </pc:spChg>
        <pc:spChg chg="del mod ord">
          <ac:chgData name="Marcelo Alves Pereira" userId="86c29462c141b737" providerId="LiveId" clId="{5739A41F-8A65-47BA-AC55-F718C4D68333}" dt="2022-01-30T14:56:40.754" v="392" actId="700"/>
          <ac:spMkLst>
            <pc:docMk/>
            <pc:sldMk cId="1671912668" sldId="319"/>
            <ac:spMk id="3" creationId="{03782D74-A845-4FE7-A797-23770591AA9E}"/>
          </ac:spMkLst>
        </pc:spChg>
        <pc:spChg chg="del">
          <ac:chgData name="Marcelo Alves Pereira" userId="86c29462c141b737" providerId="LiveId" clId="{5739A41F-8A65-47BA-AC55-F718C4D68333}" dt="2022-01-30T14:56:40.754" v="392" actId="700"/>
          <ac:spMkLst>
            <pc:docMk/>
            <pc:sldMk cId="1671912668" sldId="319"/>
            <ac:spMk id="4" creationId="{7A390C8E-874F-4B2B-8F40-37770D2A7A71}"/>
          </ac:spMkLst>
        </pc:spChg>
        <pc:spChg chg="del">
          <ac:chgData name="Marcelo Alves Pereira" userId="86c29462c141b737" providerId="LiveId" clId="{5739A41F-8A65-47BA-AC55-F718C4D68333}" dt="2022-01-30T14:56:40.754" v="392" actId="700"/>
          <ac:spMkLst>
            <pc:docMk/>
            <pc:sldMk cId="1671912668" sldId="319"/>
            <ac:spMk id="5" creationId="{3E2CA513-CF0A-465F-B819-493218F663F5}"/>
          </ac:spMkLst>
        </pc:spChg>
        <pc:spChg chg="del">
          <ac:chgData name="Marcelo Alves Pereira" userId="86c29462c141b737" providerId="LiveId" clId="{5739A41F-8A65-47BA-AC55-F718C4D68333}" dt="2022-01-30T14:56:40.754" v="392" actId="700"/>
          <ac:spMkLst>
            <pc:docMk/>
            <pc:sldMk cId="1671912668" sldId="319"/>
            <ac:spMk id="6" creationId="{F564DA0C-68FA-4A6A-B3CA-F4CB3E4FDFDC}"/>
          </ac:spMkLst>
        </pc:spChg>
        <pc:spChg chg="del mod ord">
          <ac:chgData name="Marcelo Alves Pereira" userId="86c29462c141b737" providerId="LiveId" clId="{5739A41F-8A65-47BA-AC55-F718C4D68333}" dt="2022-01-30T14:56:40.754" v="392" actId="700"/>
          <ac:spMkLst>
            <pc:docMk/>
            <pc:sldMk cId="1671912668" sldId="319"/>
            <ac:spMk id="7" creationId="{596879F8-647A-4172-A011-864B2987911A}"/>
          </ac:spMkLst>
        </pc:spChg>
        <pc:spChg chg="add del mod ord">
          <ac:chgData name="Marcelo Alves Pereira" userId="86c29462c141b737" providerId="LiveId" clId="{5739A41F-8A65-47BA-AC55-F718C4D68333}" dt="2022-01-30T15:05:08.056" v="396" actId="700"/>
          <ac:spMkLst>
            <pc:docMk/>
            <pc:sldMk cId="1671912668" sldId="319"/>
            <ac:spMk id="8" creationId="{E49B9C99-57F9-433F-9E9C-83C0BDF74D05}"/>
          </ac:spMkLst>
        </pc:spChg>
        <pc:spChg chg="add del mod ord">
          <ac:chgData name="Marcelo Alves Pereira" userId="86c29462c141b737" providerId="LiveId" clId="{5739A41F-8A65-47BA-AC55-F718C4D68333}" dt="2022-01-30T14:56:58.462" v="395"/>
          <ac:spMkLst>
            <pc:docMk/>
            <pc:sldMk cId="1671912668" sldId="319"/>
            <ac:spMk id="9" creationId="{528AFA99-A26C-40F2-BB2F-F45116DB2C14}"/>
          </ac:spMkLst>
        </pc:spChg>
        <pc:spChg chg="add mod ord">
          <ac:chgData name="Marcelo Alves Pereira" userId="86c29462c141b737" providerId="LiveId" clId="{5739A41F-8A65-47BA-AC55-F718C4D68333}" dt="2022-01-30T15:25:38.966" v="1186" actId="790"/>
          <ac:spMkLst>
            <pc:docMk/>
            <pc:sldMk cId="1671912668" sldId="319"/>
            <ac:spMk id="11" creationId="{D1072DDB-B9EA-4A19-89F7-CAE132A7FA5E}"/>
          </ac:spMkLst>
        </pc:spChg>
        <pc:spChg chg="add mod ord">
          <ac:chgData name="Marcelo Alves Pereira" userId="86c29462c141b737" providerId="LiveId" clId="{5739A41F-8A65-47BA-AC55-F718C4D68333}" dt="2022-01-30T15:35:02.279" v="1686" actId="403"/>
          <ac:spMkLst>
            <pc:docMk/>
            <pc:sldMk cId="1671912668" sldId="319"/>
            <ac:spMk id="12" creationId="{FB1EB7A8-D5CD-4B5A-9F49-8118CAAD71D6}"/>
          </ac:spMkLst>
        </pc:spChg>
        <pc:picChg chg="add mod ord">
          <ac:chgData name="Marcelo Alves Pereira" userId="86c29462c141b737" providerId="LiveId" clId="{5739A41F-8A65-47BA-AC55-F718C4D68333}" dt="2022-01-30T15:05:08.056" v="396" actId="700"/>
          <ac:picMkLst>
            <pc:docMk/>
            <pc:sldMk cId="1671912668" sldId="319"/>
            <ac:picMk id="10" creationId="{D069F4AD-1876-451F-B3FE-74B2E66AD946}"/>
          </ac:picMkLst>
        </pc:picChg>
      </pc:sldChg>
      <pc:sldChg chg="addSp delSp modSp new mod ord modClrScheme chgLayout">
        <pc:chgData name="Marcelo Alves Pereira" userId="86c29462c141b737" providerId="LiveId" clId="{5739A41F-8A65-47BA-AC55-F718C4D68333}" dt="2022-01-30T15:25:06.988" v="1150" actId="1036"/>
        <pc:sldMkLst>
          <pc:docMk/>
          <pc:sldMk cId="784615691" sldId="320"/>
        </pc:sldMkLst>
        <pc:spChg chg="del">
          <ac:chgData name="Marcelo Alves Pereira" userId="86c29462c141b737" providerId="LiveId" clId="{5739A41F-8A65-47BA-AC55-F718C4D68333}" dt="2022-01-30T15:09:32.652" v="538" actId="700"/>
          <ac:spMkLst>
            <pc:docMk/>
            <pc:sldMk cId="784615691" sldId="320"/>
            <ac:spMk id="2" creationId="{2753A971-CD39-44C4-B087-C525647E9D23}"/>
          </ac:spMkLst>
        </pc:spChg>
        <pc:spChg chg="del mod ord">
          <ac:chgData name="Marcelo Alves Pereira" userId="86c29462c141b737" providerId="LiveId" clId="{5739A41F-8A65-47BA-AC55-F718C4D68333}" dt="2022-01-30T15:09:32.652" v="538" actId="700"/>
          <ac:spMkLst>
            <pc:docMk/>
            <pc:sldMk cId="784615691" sldId="320"/>
            <ac:spMk id="3" creationId="{E3719B94-5E23-4470-BF19-E12789FBA180}"/>
          </ac:spMkLst>
        </pc:spChg>
        <pc:spChg chg="del mod ord">
          <ac:chgData name="Marcelo Alves Pereira" userId="86c29462c141b737" providerId="LiveId" clId="{5739A41F-8A65-47BA-AC55-F718C4D68333}" dt="2022-01-30T15:09:32.652" v="538" actId="700"/>
          <ac:spMkLst>
            <pc:docMk/>
            <pc:sldMk cId="784615691" sldId="320"/>
            <ac:spMk id="4" creationId="{C46FD8E2-B9A3-4AB9-BBD1-AA62CE8D9ED5}"/>
          </ac:spMkLst>
        </pc:spChg>
        <pc:spChg chg="del mod ord">
          <ac:chgData name="Marcelo Alves Pereira" userId="86c29462c141b737" providerId="LiveId" clId="{5739A41F-8A65-47BA-AC55-F718C4D68333}" dt="2022-01-30T15:09:32.652" v="538" actId="700"/>
          <ac:spMkLst>
            <pc:docMk/>
            <pc:sldMk cId="784615691" sldId="320"/>
            <ac:spMk id="5" creationId="{954A8461-C77E-45EB-AD45-90B6E845FA0F}"/>
          </ac:spMkLst>
        </pc:spChg>
        <pc:spChg chg="del mod ord">
          <ac:chgData name="Marcelo Alves Pereira" userId="86c29462c141b737" providerId="LiveId" clId="{5739A41F-8A65-47BA-AC55-F718C4D68333}" dt="2022-01-30T15:09:32.652" v="538" actId="700"/>
          <ac:spMkLst>
            <pc:docMk/>
            <pc:sldMk cId="784615691" sldId="320"/>
            <ac:spMk id="6" creationId="{0FB13D7C-A304-472C-9AE1-8443061D3146}"/>
          </ac:spMkLst>
        </pc:spChg>
        <pc:spChg chg="mod ord">
          <ac:chgData name="Marcelo Alves Pereira" userId="86c29462c141b737" providerId="LiveId" clId="{5739A41F-8A65-47BA-AC55-F718C4D68333}" dt="2022-01-30T15:12:16.152" v="617" actId="700"/>
          <ac:spMkLst>
            <pc:docMk/>
            <pc:sldMk cId="784615691" sldId="320"/>
            <ac:spMk id="7" creationId="{86DDD741-E2A2-42DD-8F02-AAF1DE7EDBC3}"/>
          </ac:spMkLst>
        </pc:spChg>
        <pc:spChg chg="del mod ord">
          <ac:chgData name="Marcelo Alves Pereira" userId="86c29462c141b737" providerId="LiveId" clId="{5739A41F-8A65-47BA-AC55-F718C4D68333}" dt="2022-01-30T15:09:32.652" v="538" actId="700"/>
          <ac:spMkLst>
            <pc:docMk/>
            <pc:sldMk cId="784615691" sldId="320"/>
            <ac:spMk id="8" creationId="{0B2AEBFA-9A1F-4FCC-A500-17A943FA1F1A}"/>
          </ac:spMkLst>
        </pc:spChg>
        <pc:spChg chg="add mod ord">
          <ac:chgData name="Marcelo Alves Pereira" userId="86c29462c141b737" providerId="LiveId" clId="{5739A41F-8A65-47BA-AC55-F718C4D68333}" dt="2022-01-30T15:12:16.152" v="617" actId="700"/>
          <ac:spMkLst>
            <pc:docMk/>
            <pc:sldMk cId="784615691" sldId="320"/>
            <ac:spMk id="9" creationId="{ED133F8A-64C4-40B2-9D64-277EF6B637EA}"/>
          </ac:spMkLst>
        </pc:spChg>
        <pc:spChg chg="add del mod ord">
          <ac:chgData name="Marcelo Alves Pereira" userId="86c29462c141b737" providerId="LiveId" clId="{5739A41F-8A65-47BA-AC55-F718C4D68333}" dt="2022-01-30T15:09:41.860" v="540"/>
          <ac:spMkLst>
            <pc:docMk/>
            <pc:sldMk cId="784615691" sldId="320"/>
            <ac:spMk id="10" creationId="{84F3128E-DD79-4B09-9190-8ACE0238BC8C}"/>
          </ac:spMkLst>
        </pc:spChg>
        <pc:spChg chg="add del mod ord">
          <ac:chgData name="Marcelo Alves Pereira" userId="86c29462c141b737" providerId="LiveId" clId="{5739A41F-8A65-47BA-AC55-F718C4D68333}" dt="2022-01-30T15:12:45.813" v="621" actId="478"/>
          <ac:spMkLst>
            <pc:docMk/>
            <pc:sldMk cId="784615691" sldId="320"/>
            <ac:spMk id="11" creationId="{AFC52E47-C4ED-47B9-BB0D-EAB170DCF029}"/>
          </ac:spMkLst>
        </pc:spChg>
        <pc:spChg chg="add del mod ord">
          <ac:chgData name="Marcelo Alves Pereira" userId="86c29462c141b737" providerId="LiveId" clId="{5739A41F-8A65-47BA-AC55-F718C4D68333}" dt="2022-01-30T15:12:48.736" v="622" actId="478"/>
          <ac:spMkLst>
            <pc:docMk/>
            <pc:sldMk cId="784615691" sldId="320"/>
            <ac:spMk id="12" creationId="{BFDE15E5-F483-4074-85BB-E7635C188D82}"/>
          </ac:spMkLst>
        </pc:spChg>
        <pc:spChg chg="add mod ord">
          <ac:chgData name="Marcelo Alves Pereira" userId="86c29462c141b737" providerId="LiveId" clId="{5739A41F-8A65-47BA-AC55-F718C4D68333}" dt="2022-01-30T15:20:06.260" v="920" actId="20577"/>
          <ac:spMkLst>
            <pc:docMk/>
            <pc:sldMk cId="784615691" sldId="320"/>
            <ac:spMk id="13" creationId="{E83B6B9F-EEC1-40D2-B6E7-A84922BD2E8B}"/>
          </ac:spMkLst>
        </pc:spChg>
        <pc:spChg chg="add mod">
          <ac:chgData name="Marcelo Alves Pereira" userId="86c29462c141b737" providerId="LiveId" clId="{5739A41F-8A65-47BA-AC55-F718C4D68333}" dt="2022-01-30T15:25:06.988" v="1150" actId="1036"/>
          <ac:spMkLst>
            <pc:docMk/>
            <pc:sldMk cId="784615691" sldId="320"/>
            <ac:spMk id="15" creationId="{C352D111-B14A-4FE5-B456-1C5B1D16563A}"/>
          </ac:spMkLst>
        </pc:spChg>
        <pc:spChg chg="add del mod">
          <ac:chgData name="Marcelo Alves Pereira" userId="86c29462c141b737" providerId="LiveId" clId="{5739A41F-8A65-47BA-AC55-F718C4D68333}" dt="2022-01-30T15:16:11.342" v="673"/>
          <ac:spMkLst>
            <pc:docMk/>
            <pc:sldMk cId="784615691" sldId="320"/>
            <ac:spMk id="19" creationId="{416CE130-9748-4B9F-AC1C-F81AAAA8F619}"/>
          </ac:spMkLst>
        </pc:spChg>
        <pc:spChg chg="add del mod">
          <ac:chgData name="Marcelo Alves Pereira" userId="86c29462c141b737" providerId="LiveId" clId="{5739A41F-8A65-47BA-AC55-F718C4D68333}" dt="2022-01-30T15:16:56.126" v="694" actId="478"/>
          <ac:spMkLst>
            <pc:docMk/>
            <pc:sldMk cId="784615691" sldId="320"/>
            <ac:spMk id="22" creationId="{654EDA20-F4D7-4AAD-9359-0926CCC0140F}"/>
          </ac:spMkLst>
        </pc:spChg>
        <pc:spChg chg="add mod">
          <ac:chgData name="Marcelo Alves Pereira" userId="86c29462c141b737" providerId="LiveId" clId="{5739A41F-8A65-47BA-AC55-F718C4D68333}" dt="2022-01-30T15:24:04.181" v="1093" actId="20577"/>
          <ac:spMkLst>
            <pc:docMk/>
            <pc:sldMk cId="784615691" sldId="320"/>
            <ac:spMk id="26" creationId="{A7667BD3-F8C3-447D-8129-EE4199795D35}"/>
          </ac:spMkLst>
        </pc:spChg>
        <pc:spChg chg="add mod">
          <ac:chgData name="Marcelo Alves Pereira" userId="86c29462c141b737" providerId="LiveId" clId="{5739A41F-8A65-47BA-AC55-F718C4D68333}" dt="2022-01-30T15:16:30.205" v="682" actId="21"/>
          <ac:spMkLst>
            <pc:docMk/>
            <pc:sldMk cId="784615691" sldId="320"/>
            <ac:spMk id="27" creationId="{B691E9E0-D1CC-4555-996C-D95AC743737E}"/>
          </ac:spMkLst>
        </pc:spChg>
        <pc:picChg chg="add mod ord">
          <ac:chgData name="Marcelo Alves Pereira" userId="86c29462c141b737" providerId="LiveId" clId="{5739A41F-8A65-47BA-AC55-F718C4D68333}" dt="2022-01-30T15:25:06.988" v="1150" actId="1036"/>
          <ac:picMkLst>
            <pc:docMk/>
            <pc:sldMk cId="784615691" sldId="320"/>
            <ac:picMk id="14" creationId="{B24B6664-09FD-40FA-A4FE-5474E1669396}"/>
          </ac:picMkLst>
        </pc:picChg>
        <pc:picChg chg="add del mod">
          <ac:chgData name="Marcelo Alves Pereira" userId="86c29462c141b737" providerId="LiveId" clId="{5739A41F-8A65-47BA-AC55-F718C4D68333}" dt="2022-01-30T15:11:45.143" v="614"/>
          <ac:picMkLst>
            <pc:docMk/>
            <pc:sldMk cId="784615691" sldId="320"/>
            <ac:picMk id="16" creationId="{EBE64242-A28A-49EC-A84E-842E959546CC}"/>
          </ac:picMkLst>
        </pc:picChg>
        <pc:picChg chg="add mod ord">
          <ac:chgData name="Marcelo Alves Pereira" userId="86c29462c141b737" providerId="LiveId" clId="{5739A41F-8A65-47BA-AC55-F718C4D68333}" dt="2022-01-30T15:25:06.988" v="1150" actId="1036"/>
          <ac:picMkLst>
            <pc:docMk/>
            <pc:sldMk cId="784615691" sldId="320"/>
            <ac:picMk id="17" creationId="{DE92FBF9-5452-4B4B-9516-15DE64D28C15}"/>
          </ac:picMkLst>
        </pc:picChg>
        <pc:picChg chg="add mod ord">
          <ac:chgData name="Marcelo Alves Pereira" userId="86c29462c141b737" providerId="LiveId" clId="{5739A41F-8A65-47BA-AC55-F718C4D68333}" dt="2022-01-30T15:23:46.733" v="1085" actId="1036"/>
          <ac:picMkLst>
            <pc:docMk/>
            <pc:sldMk cId="784615691" sldId="320"/>
            <ac:picMk id="20" creationId="{820AFB49-2B22-4869-870B-C5B585D06842}"/>
          </ac:picMkLst>
        </pc:picChg>
        <pc:picChg chg="add mod ord">
          <ac:chgData name="Marcelo Alves Pereira" userId="86c29462c141b737" providerId="LiveId" clId="{5739A41F-8A65-47BA-AC55-F718C4D68333}" dt="2022-01-30T15:23:46.733" v="1085" actId="1036"/>
          <ac:picMkLst>
            <pc:docMk/>
            <pc:sldMk cId="784615691" sldId="320"/>
            <ac:picMk id="23" creationId="{BEDEB66D-7FEB-434D-8103-555BF43A46B2}"/>
          </ac:picMkLst>
        </pc:picChg>
        <pc:picChg chg="add mod">
          <ac:chgData name="Marcelo Alves Pereira" userId="86c29462c141b737" providerId="LiveId" clId="{5739A41F-8A65-47BA-AC55-F718C4D68333}" dt="2022-01-30T15:25:06.988" v="1150" actId="1036"/>
          <ac:picMkLst>
            <pc:docMk/>
            <pc:sldMk cId="784615691" sldId="320"/>
            <ac:picMk id="24" creationId="{9EA7CA16-E272-4E63-A5B8-24B7440C592C}"/>
          </ac:picMkLst>
        </pc:picChg>
      </pc:sldChg>
    </pc:docChg>
  </pc:docChgLst>
  <pc:docChgLst>
    <pc:chgData name="Marcelo Alves Pereira" userId="86c29462c141b737" providerId="LiveId" clId="{B9F30B53-A655-44A4-8473-11CF3E870100}"/>
    <pc:docChg chg="undo redo custSel addSld delSld modSld modMainMaster">
      <pc:chgData name="Marcelo Alves Pereira" userId="86c29462c141b737" providerId="LiveId" clId="{B9F30B53-A655-44A4-8473-11CF3E870100}" dt="2021-10-23T05:48:23.949" v="1635" actId="1036"/>
      <pc:docMkLst>
        <pc:docMk/>
      </pc:docMkLst>
      <pc:sldChg chg="modSp del mod">
        <pc:chgData name="Marcelo Alves Pereira" userId="86c29462c141b737" providerId="LiveId" clId="{B9F30B53-A655-44A4-8473-11CF3E870100}" dt="2021-09-11T01:49:26.122" v="512" actId="47"/>
        <pc:sldMkLst>
          <pc:docMk/>
          <pc:sldMk cId="0" sldId="256"/>
        </pc:sldMkLst>
        <pc:spChg chg="mod">
          <ac:chgData name="Marcelo Alves Pereira" userId="86c29462c141b737" providerId="LiveId" clId="{B9F30B53-A655-44A4-8473-11CF3E870100}" dt="2021-09-11T01:33:50.157" v="240" actId="21"/>
          <ac:spMkLst>
            <pc:docMk/>
            <pc:sldMk cId="0" sldId="256"/>
            <ac:spMk id="25" creationId="{00000000-0000-0000-0000-000000000000}"/>
          </ac:spMkLst>
        </pc:spChg>
        <pc:spChg chg="mod">
          <ac:chgData name="Marcelo Alves Pereira" userId="86c29462c141b737" providerId="LiveId" clId="{B9F30B53-A655-44A4-8473-11CF3E870100}" dt="2021-09-11T01:34:04.005" v="247" actId="21"/>
          <ac:spMkLst>
            <pc:docMk/>
            <pc:sldMk cId="0" sldId="256"/>
            <ac:spMk id="29" creationId="{00000000-0000-0000-0000-000000000000}"/>
          </ac:spMkLst>
        </pc:spChg>
        <pc:spChg chg="mod">
          <ac:chgData name="Marcelo Alves Pereira" userId="86c29462c141b737" providerId="LiveId" clId="{B9F30B53-A655-44A4-8473-11CF3E870100}" dt="2021-09-11T01:30:27.391" v="184" actId="21"/>
          <ac:spMkLst>
            <pc:docMk/>
            <pc:sldMk cId="0" sldId="256"/>
            <ac:spMk id="35" creationId="{00000000-0000-0000-0000-000000000000}"/>
          </ac:spMkLst>
        </pc:spChg>
        <pc:spChg chg="mod">
          <ac:chgData name="Marcelo Alves Pereira" userId="86c29462c141b737" providerId="LiveId" clId="{B9F30B53-A655-44A4-8473-11CF3E870100}" dt="2021-09-11T01:34:30.489" v="257"/>
          <ac:spMkLst>
            <pc:docMk/>
            <pc:sldMk cId="0" sldId="256"/>
            <ac:spMk id="37" creationId="{00000000-0000-0000-0000-000000000000}"/>
          </ac:spMkLst>
        </pc:spChg>
        <pc:spChg chg="mod">
          <ac:chgData name="Marcelo Alves Pereira" userId="86c29462c141b737" providerId="LiveId" clId="{B9F30B53-A655-44A4-8473-11CF3E870100}" dt="2021-09-11T01:34:11.055" v="250" actId="21"/>
          <ac:spMkLst>
            <pc:docMk/>
            <pc:sldMk cId="0" sldId="256"/>
            <ac:spMk id="47" creationId="{00000000-0000-0000-0000-000000000000}"/>
          </ac:spMkLst>
        </pc:spChg>
      </pc:sldChg>
      <pc:sldChg chg="modSp mod">
        <pc:chgData name="Marcelo Alves Pereira" userId="86c29462c141b737" providerId="LiveId" clId="{B9F30B53-A655-44A4-8473-11CF3E870100}" dt="2021-10-04T23:07:56.908" v="1577" actId="20577"/>
        <pc:sldMkLst>
          <pc:docMk/>
          <pc:sldMk cId="3899961691" sldId="282"/>
        </pc:sldMkLst>
        <pc:spChg chg="mod">
          <ac:chgData name="Marcelo Alves Pereira" userId="86c29462c141b737" providerId="LiveId" clId="{B9F30B53-A655-44A4-8473-11CF3E870100}" dt="2021-10-04T23:07:56.908" v="1577" actId="20577"/>
          <ac:spMkLst>
            <pc:docMk/>
            <pc:sldMk cId="3899961691" sldId="282"/>
            <ac:spMk id="4" creationId="{4772945D-CA91-4CFE-8EB7-941C7618C994}"/>
          </ac:spMkLst>
        </pc:spChg>
      </pc:sldChg>
      <pc:sldChg chg="addSp delSp modSp mod modNotesTx">
        <pc:chgData name="Marcelo Alves Pereira" userId="86c29462c141b737" providerId="LiveId" clId="{B9F30B53-A655-44A4-8473-11CF3E870100}" dt="2021-10-03T15:36:39.963" v="1574" actId="20577"/>
        <pc:sldMkLst>
          <pc:docMk/>
          <pc:sldMk cId="3188837873" sldId="284"/>
        </pc:sldMkLst>
        <pc:spChg chg="mod">
          <ac:chgData name="Marcelo Alves Pereira" userId="86c29462c141b737" providerId="LiveId" clId="{B9F30B53-A655-44A4-8473-11CF3E870100}" dt="2021-10-02T22:18:15.587" v="923" actId="20577"/>
          <ac:spMkLst>
            <pc:docMk/>
            <pc:sldMk cId="3188837873" sldId="284"/>
            <ac:spMk id="3" creationId="{7CA42D59-EAD6-4F95-84F1-32A30F057856}"/>
          </ac:spMkLst>
        </pc:spChg>
        <pc:spChg chg="del">
          <ac:chgData name="Marcelo Alves Pereira" userId="86c29462c141b737" providerId="LiveId" clId="{B9F30B53-A655-44A4-8473-11CF3E870100}" dt="2021-09-11T01:29:03.230" v="161" actId="478"/>
          <ac:spMkLst>
            <pc:docMk/>
            <pc:sldMk cId="3188837873" sldId="284"/>
            <ac:spMk id="4" creationId="{6AB259A0-0017-492F-A0DC-4B70C7052AE0}"/>
          </ac:spMkLst>
        </pc:spChg>
        <pc:spChg chg="del mod">
          <ac:chgData name="Marcelo Alves Pereira" userId="86c29462c141b737" providerId="LiveId" clId="{B9F30B53-A655-44A4-8473-11CF3E870100}" dt="2021-09-11T01:40:33.387" v="325" actId="478"/>
          <ac:spMkLst>
            <pc:docMk/>
            <pc:sldMk cId="3188837873" sldId="284"/>
            <ac:spMk id="5" creationId="{CEEB3BAE-C0B2-447C-B8BE-96C6BD84D658}"/>
          </ac:spMkLst>
        </pc:spChg>
        <pc:spChg chg="del">
          <ac:chgData name="Marcelo Alves Pereira" userId="86c29462c141b737" providerId="LiveId" clId="{B9F30B53-A655-44A4-8473-11CF3E870100}" dt="2021-09-11T01:29:13.362" v="165" actId="478"/>
          <ac:spMkLst>
            <pc:docMk/>
            <pc:sldMk cId="3188837873" sldId="284"/>
            <ac:spMk id="6" creationId="{B237D1CA-B91A-410E-A968-D017BBE99F99}"/>
          </ac:spMkLst>
        </pc:spChg>
        <pc:spChg chg="del">
          <ac:chgData name="Marcelo Alves Pereira" userId="86c29462c141b737" providerId="LiveId" clId="{B9F30B53-A655-44A4-8473-11CF3E870100}" dt="2021-09-11T01:29:09.905" v="163" actId="478"/>
          <ac:spMkLst>
            <pc:docMk/>
            <pc:sldMk cId="3188837873" sldId="284"/>
            <ac:spMk id="7" creationId="{26A87885-D672-4CF9-A78D-CFE98385B03A}"/>
          </ac:spMkLst>
        </pc:spChg>
        <pc:spChg chg="add del">
          <ac:chgData name="Marcelo Alves Pereira" userId="86c29462c141b737" providerId="LiveId" clId="{B9F30B53-A655-44A4-8473-11CF3E870100}" dt="2021-09-11T01:26:42.391" v="153" actId="478"/>
          <ac:spMkLst>
            <pc:docMk/>
            <pc:sldMk cId="3188837873" sldId="284"/>
            <ac:spMk id="10" creationId="{24D8DF2D-CE5C-45C7-ABFA-814800CAB58F}"/>
          </ac:spMkLst>
        </pc:spChg>
        <pc:spChg chg="add del mod">
          <ac:chgData name="Marcelo Alves Pereira" userId="86c29462c141b737" providerId="LiveId" clId="{B9F30B53-A655-44A4-8473-11CF3E870100}" dt="2021-09-11T01:29:06.647" v="162" actId="478"/>
          <ac:spMkLst>
            <pc:docMk/>
            <pc:sldMk cId="3188837873" sldId="284"/>
            <ac:spMk id="12" creationId="{981FDC21-1ECF-4267-AB52-17C804A7516F}"/>
          </ac:spMkLst>
        </pc:spChg>
        <pc:spChg chg="add del mod">
          <ac:chgData name="Marcelo Alves Pereira" userId="86c29462c141b737" providerId="LiveId" clId="{B9F30B53-A655-44A4-8473-11CF3E870100}" dt="2021-09-11T01:29:11.384" v="164" actId="478"/>
          <ac:spMkLst>
            <pc:docMk/>
            <pc:sldMk cId="3188837873" sldId="284"/>
            <ac:spMk id="14" creationId="{0A84B2A3-C480-4611-AEBB-F70E90F9AA49}"/>
          </ac:spMkLst>
        </pc:spChg>
        <pc:spChg chg="add del mod">
          <ac:chgData name="Marcelo Alves Pereira" userId="86c29462c141b737" providerId="LiveId" clId="{B9F30B53-A655-44A4-8473-11CF3E870100}" dt="2021-09-11T01:29:14.855" v="166" actId="478"/>
          <ac:spMkLst>
            <pc:docMk/>
            <pc:sldMk cId="3188837873" sldId="284"/>
            <ac:spMk id="16" creationId="{BB442BEC-B443-48D1-AADC-14400D010C69}"/>
          </ac:spMkLst>
        </pc:spChg>
        <pc:spChg chg="add del mod">
          <ac:chgData name="Marcelo Alves Pereira" userId="86c29462c141b737" providerId="LiveId" clId="{B9F30B53-A655-44A4-8473-11CF3E870100}" dt="2021-09-11T01:40:56.211" v="330" actId="478"/>
          <ac:spMkLst>
            <pc:docMk/>
            <pc:sldMk cId="3188837873" sldId="284"/>
            <ac:spMk id="17" creationId="{EABCCB81-D472-45D3-B296-855004D69860}"/>
          </ac:spMkLst>
        </pc:spChg>
        <pc:spChg chg="add del mod">
          <ac:chgData name="Marcelo Alves Pereira" userId="86c29462c141b737" providerId="LiveId" clId="{B9F30B53-A655-44A4-8473-11CF3E870100}" dt="2021-09-11T01:40:42.910" v="327"/>
          <ac:spMkLst>
            <pc:docMk/>
            <pc:sldMk cId="3188837873" sldId="284"/>
            <ac:spMk id="20" creationId="{46A3F1ED-4A5A-44F9-8C83-7F542FA2C99E}"/>
          </ac:spMkLst>
        </pc:spChg>
        <pc:graphicFrameChg chg="add del mod modGraphic">
          <ac:chgData name="Marcelo Alves Pereira" userId="86c29462c141b737" providerId="LiveId" clId="{B9F30B53-A655-44A4-8473-11CF3E870100}" dt="2021-09-11T01:40:49.136" v="328" actId="478"/>
          <ac:graphicFrameMkLst>
            <pc:docMk/>
            <pc:sldMk cId="3188837873" sldId="284"/>
            <ac:graphicFrameMk id="18" creationId="{1387FCBB-E9D6-4EC5-AD2F-B73317B2960A}"/>
          </ac:graphicFrameMkLst>
        </pc:graphicFrameChg>
        <pc:graphicFrameChg chg="add mod">
          <ac:chgData name="Marcelo Alves Pereira" userId="86c29462c141b737" providerId="LiveId" clId="{B9F30B53-A655-44A4-8473-11CF3E870100}" dt="2021-10-03T15:36:39.963" v="1574" actId="20577"/>
          <ac:graphicFrameMkLst>
            <pc:docMk/>
            <pc:sldMk cId="3188837873" sldId="284"/>
            <ac:graphicFrameMk id="21" creationId="{6CE916BE-004A-4D02-893E-C82FEF40C4C5}"/>
          </ac:graphicFrameMkLst>
        </pc:graphicFrameChg>
        <pc:graphicFrameChg chg="add del mod">
          <ac:chgData name="Marcelo Alves Pereira" userId="86c29462c141b737" providerId="LiveId" clId="{B9F30B53-A655-44A4-8473-11CF3E870100}" dt="2021-09-11T01:43:48.480" v="410" actId="478"/>
          <ac:graphicFrameMkLst>
            <pc:docMk/>
            <pc:sldMk cId="3188837873" sldId="284"/>
            <ac:graphicFrameMk id="22" creationId="{58F97CE2-6F42-4D44-B3B0-BF17829C824C}"/>
          </ac:graphicFrameMkLst>
        </pc:graphicFrameChg>
        <pc:graphicFrameChg chg="add mod">
          <ac:chgData name="Marcelo Alves Pereira" userId="86c29462c141b737" providerId="LiveId" clId="{B9F30B53-A655-44A4-8473-11CF3E870100}" dt="2021-10-03T15:33:41.925" v="1481" actId="1036"/>
          <ac:graphicFrameMkLst>
            <pc:docMk/>
            <pc:sldMk cId="3188837873" sldId="284"/>
            <ac:graphicFrameMk id="23" creationId="{B7D013DF-5E01-493B-AF39-C7726559A086}"/>
          </ac:graphicFrameMkLst>
        </pc:graphicFrameChg>
      </pc:sldChg>
      <pc:sldChg chg="modSp mod">
        <pc:chgData name="Marcelo Alves Pereira" userId="86c29462c141b737" providerId="LiveId" clId="{B9F30B53-A655-44A4-8473-11CF3E870100}" dt="2021-10-23T05:48:23.949" v="1635" actId="1036"/>
        <pc:sldMkLst>
          <pc:docMk/>
          <pc:sldMk cId="1041024363" sldId="301"/>
        </pc:sldMkLst>
        <pc:spChg chg="mod">
          <ac:chgData name="Marcelo Alves Pereira" userId="86c29462c141b737" providerId="LiveId" clId="{B9F30B53-A655-44A4-8473-11CF3E870100}" dt="2021-10-23T05:47:58.507" v="1582" actId="6549"/>
          <ac:spMkLst>
            <pc:docMk/>
            <pc:sldMk cId="1041024363" sldId="301"/>
            <ac:spMk id="12" creationId="{E3996E04-68A3-4C04-BA26-C01D8AB4725A}"/>
          </ac:spMkLst>
        </pc:spChg>
        <pc:picChg chg="mod">
          <ac:chgData name="Marcelo Alves Pereira" userId="86c29462c141b737" providerId="LiveId" clId="{B9F30B53-A655-44A4-8473-11CF3E870100}" dt="2021-10-23T05:48:15.438" v="1633" actId="1036"/>
          <ac:picMkLst>
            <pc:docMk/>
            <pc:sldMk cId="1041024363" sldId="301"/>
            <ac:picMk id="7" creationId="{3948D5A3-5EF3-4DA4-913B-925900D92540}"/>
          </ac:picMkLst>
        </pc:picChg>
        <pc:picChg chg="mod ord">
          <ac:chgData name="Marcelo Alves Pereira" userId="86c29462c141b737" providerId="LiveId" clId="{B9F30B53-A655-44A4-8473-11CF3E870100}" dt="2021-09-11T02:01:23.701" v="621" actId="14100"/>
          <ac:picMkLst>
            <pc:docMk/>
            <pc:sldMk cId="1041024363" sldId="301"/>
            <ac:picMk id="9" creationId="{199D014F-A091-4AB5-A7DE-AB7239BAF838}"/>
          </ac:picMkLst>
        </pc:picChg>
        <pc:picChg chg="mod">
          <ac:chgData name="Marcelo Alves Pereira" userId="86c29462c141b737" providerId="LiveId" clId="{B9F30B53-A655-44A4-8473-11CF3E870100}" dt="2021-10-23T05:48:05.709" v="1599" actId="1035"/>
          <ac:picMkLst>
            <pc:docMk/>
            <pc:sldMk cId="1041024363" sldId="301"/>
            <ac:picMk id="10" creationId="{25CBF7D3-8D7F-4C54-B3AF-555BA980E063}"/>
          </ac:picMkLst>
        </pc:picChg>
        <pc:picChg chg="mod">
          <ac:chgData name="Marcelo Alves Pereira" userId="86c29462c141b737" providerId="LiveId" clId="{B9F30B53-A655-44A4-8473-11CF3E870100}" dt="2021-10-23T05:48:23.949" v="1635" actId="1036"/>
          <ac:picMkLst>
            <pc:docMk/>
            <pc:sldMk cId="1041024363" sldId="301"/>
            <ac:picMk id="11" creationId="{05062C7A-673E-4C5F-B68B-B2BBFA9A6C96}"/>
          </ac:picMkLst>
        </pc:picChg>
      </pc:sldChg>
      <pc:sldChg chg="add del">
        <pc:chgData name="Marcelo Alves Pereira" userId="86c29462c141b737" providerId="LiveId" clId="{B9F30B53-A655-44A4-8473-11CF3E870100}" dt="2021-09-11T01:34:59.519" v="260" actId="47"/>
        <pc:sldMkLst>
          <pc:docMk/>
          <pc:sldMk cId="1283248415" sldId="302"/>
        </pc:sldMkLst>
      </pc:sldChg>
      <pc:sldChg chg="addSp delSp modSp">
        <pc:chgData name="Marcelo Alves Pereira" userId="86c29462c141b737" providerId="LiveId" clId="{B9F30B53-A655-44A4-8473-11CF3E870100}" dt="2021-09-17T03:12:51.668" v="820"/>
        <pc:sldMkLst>
          <pc:docMk/>
          <pc:sldMk cId="1432724924" sldId="303"/>
        </pc:sldMkLst>
        <pc:spChg chg="add del mod">
          <ac:chgData name="Marcelo Alves Pereira" userId="86c29462c141b737" providerId="LiveId" clId="{B9F30B53-A655-44A4-8473-11CF3E870100}" dt="2021-09-17T03:12:51.668" v="820"/>
          <ac:spMkLst>
            <pc:docMk/>
            <pc:sldMk cId="1432724924" sldId="303"/>
            <ac:spMk id="10" creationId="{13A85D02-F51B-4F9E-893C-4469E7610F74}"/>
          </ac:spMkLst>
        </pc:spChg>
        <pc:spChg chg="add del mod">
          <ac:chgData name="Marcelo Alves Pereira" userId="86c29462c141b737" providerId="LiveId" clId="{B9F30B53-A655-44A4-8473-11CF3E870100}" dt="2021-09-17T03:12:51.448" v="819"/>
          <ac:spMkLst>
            <pc:docMk/>
            <pc:sldMk cId="1432724924" sldId="303"/>
            <ac:spMk id="12" creationId="{ECE213EC-B53B-4D34-BBCE-074EFB9503AA}"/>
          </ac:spMkLst>
        </pc:spChg>
        <pc:graphicFrameChg chg="add del mod">
          <ac:chgData name="Marcelo Alves Pereira" userId="86c29462c141b737" providerId="LiveId" clId="{B9F30B53-A655-44A4-8473-11CF3E870100}" dt="2021-09-17T03:12:51.668" v="820"/>
          <ac:graphicFrameMkLst>
            <pc:docMk/>
            <pc:sldMk cId="1432724924" sldId="303"/>
            <ac:graphicFrameMk id="9" creationId="{D7AE0054-4A21-4F1B-B466-825458F7892D}"/>
          </ac:graphicFrameMkLst>
        </pc:graphicFrameChg>
        <pc:graphicFrameChg chg="add del mod">
          <ac:chgData name="Marcelo Alves Pereira" userId="86c29462c141b737" providerId="LiveId" clId="{B9F30B53-A655-44A4-8473-11CF3E870100}" dt="2021-09-17T03:12:51.448" v="819"/>
          <ac:graphicFrameMkLst>
            <pc:docMk/>
            <pc:sldMk cId="1432724924" sldId="303"/>
            <ac:graphicFrameMk id="11" creationId="{42A5350B-88B4-4AE8-BC61-634E8868614B}"/>
          </ac:graphicFrameMkLst>
        </pc:graphicFrameChg>
      </pc:sldChg>
      <pc:sldChg chg="add">
        <pc:chgData name="Marcelo Alves Pereira" userId="86c29462c141b737" providerId="LiveId" clId="{B9F30B53-A655-44A4-8473-11CF3E870100}" dt="2021-09-17T03:12:54.755" v="821"/>
        <pc:sldMkLst>
          <pc:docMk/>
          <pc:sldMk cId="1929072756" sldId="306"/>
        </pc:sldMkLst>
      </pc:sldChg>
      <pc:sldChg chg="add">
        <pc:chgData name="Marcelo Alves Pereira" userId="86c29462c141b737" providerId="LiveId" clId="{B9F30B53-A655-44A4-8473-11CF3E870100}" dt="2021-09-17T03:12:55.189" v="822"/>
        <pc:sldMkLst>
          <pc:docMk/>
          <pc:sldMk cId="3872438867" sldId="307"/>
        </pc:sldMkLst>
      </pc:sldChg>
      <pc:sldChg chg="add">
        <pc:chgData name="Marcelo Alves Pereira" userId="86c29462c141b737" providerId="LiveId" clId="{B9F30B53-A655-44A4-8473-11CF3E870100}" dt="2021-09-17T03:12:55.653" v="823"/>
        <pc:sldMkLst>
          <pc:docMk/>
          <pc:sldMk cId="3462146881" sldId="308"/>
        </pc:sldMkLst>
      </pc:sldChg>
      <pc:sldMasterChg chg="addSp delSp mod delSldLayout modSldLayout">
        <pc:chgData name="Marcelo Alves Pereira" userId="86c29462c141b737" providerId="LiveId" clId="{B9F30B53-A655-44A4-8473-11CF3E870100}" dt="2021-09-11T01:59:57.618" v="616" actId="478"/>
        <pc:sldMasterMkLst>
          <pc:docMk/>
          <pc:sldMasterMk cId="946163275" sldId="2147483648"/>
        </pc:sldMasterMkLst>
        <pc:spChg chg="add del">
          <ac:chgData name="Marcelo Alves Pereira" userId="86c29462c141b737" providerId="LiveId" clId="{B9F30B53-A655-44A4-8473-11CF3E870100}" dt="2021-09-11T01:54:22.098" v="596" actId="21"/>
          <ac:spMkLst>
            <pc:docMk/>
            <pc:sldMasterMk cId="946163275" sldId="2147483648"/>
            <ac:spMk id="8" creationId="{C6726F2C-157B-477E-AD76-8F54126834C2}"/>
          </ac:spMkLst>
        </pc:spChg>
        <pc:sldLayoutChg chg="setBg">
          <pc:chgData name="Marcelo Alves Pereira" userId="86c29462c141b737" providerId="LiveId" clId="{B9F30B53-A655-44A4-8473-11CF3E870100}" dt="2021-09-11T01:54:03.850" v="593"/>
          <pc:sldLayoutMkLst>
            <pc:docMk/>
            <pc:sldMasterMk cId="946163275" sldId="2147483648"/>
            <pc:sldLayoutMk cId="1734501631" sldId="2147483650"/>
          </pc:sldLayoutMkLst>
        </pc:sldLayoutChg>
        <pc:sldLayoutChg chg="addSp delSp modSp mod">
          <pc:chgData name="Marcelo Alves Pereira" userId="86c29462c141b737" providerId="LiveId" clId="{B9F30B53-A655-44A4-8473-11CF3E870100}" dt="2021-09-11T01:59:43.706" v="612" actId="478"/>
          <pc:sldLayoutMkLst>
            <pc:docMk/>
            <pc:sldMasterMk cId="946163275" sldId="2147483648"/>
            <pc:sldLayoutMk cId="1987784647" sldId="2147483660"/>
          </pc:sldLayoutMkLst>
          <pc:spChg chg="add del mod ord">
            <ac:chgData name="Marcelo Alves Pereira" userId="86c29462c141b737" providerId="LiveId" clId="{B9F30B53-A655-44A4-8473-11CF3E870100}" dt="2021-09-11T01:59:43.706" v="612" actId="478"/>
            <ac:spMkLst>
              <pc:docMk/>
              <pc:sldMasterMk cId="946163275" sldId="2147483648"/>
              <pc:sldLayoutMk cId="1987784647" sldId="2147483660"/>
              <ac:spMk id="7" creationId="{7DEB8FCD-4B7C-421E-83F3-8B1CA3277115}"/>
            </ac:spMkLst>
          </pc:spChg>
        </pc:sldLayoutChg>
        <pc:sldLayoutChg chg="addSp delSp modSp mod">
          <pc:chgData name="Marcelo Alves Pereira" userId="86c29462c141b737" providerId="LiveId" clId="{B9F30B53-A655-44A4-8473-11CF3E870100}" dt="2021-09-11T01:59:57.618" v="616" actId="478"/>
          <pc:sldLayoutMkLst>
            <pc:docMk/>
            <pc:sldMasterMk cId="946163275" sldId="2147483648"/>
            <pc:sldLayoutMk cId="2892051407" sldId="2147483662"/>
          </pc:sldLayoutMkLst>
          <pc:spChg chg="add del mod ord">
            <ac:chgData name="Marcelo Alves Pereira" userId="86c29462c141b737" providerId="LiveId" clId="{B9F30B53-A655-44A4-8473-11CF3E870100}" dt="2021-09-11T01:59:57.618" v="616" actId="478"/>
            <ac:spMkLst>
              <pc:docMk/>
              <pc:sldMasterMk cId="946163275" sldId="2147483648"/>
              <pc:sldLayoutMk cId="2892051407" sldId="2147483662"/>
              <ac:spMk id="7" creationId="{1CE52785-4295-4A6C-947A-129988ED1A1D}"/>
            </ac:spMkLst>
          </pc:spChg>
        </pc:sldLayoutChg>
        <pc:sldLayoutChg chg="addSp delSp modSp mod">
          <pc:chgData name="Marcelo Alves Pereira" userId="86c29462c141b737" providerId="LiveId" clId="{B9F30B53-A655-44A4-8473-11CF3E870100}" dt="2021-09-11T01:59:54.945" v="615" actId="478"/>
          <pc:sldLayoutMkLst>
            <pc:docMk/>
            <pc:sldMasterMk cId="946163275" sldId="2147483648"/>
            <pc:sldLayoutMk cId="1026815752" sldId="2147483663"/>
          </pc:sldLayoutMkLst>
          <pc:spChg chg="add del mod ord">
            <ac:chgData name="Marcelo Alves Pereira" userId="86c29462c141b737" providerId="LiveId" clId="{B9F30B53-A655-44A4-8473-11CF3E870100}" dt="2021-09-11T01:59:54.945" v="615" actId="478"/>
            <ac:spMkLst>
              <pc:docMk/>
              <pc:sldMasterMk cId="946163275" sldId="2147483648"/>
              <pc:sldLayoutMk cId="1026815752" sldId="2147483663"/>
              <ac:spMk id="7" creationId="{90FFE4C6-3D58-4AD2-8824-8F81A4F4BAA5}"/>
            </ac:spMkLst>
          </pc:spChg>
        </pc:sldLayoutChg>
        <pc:sldLayoutChg chg="addSp delSp modSp mod">
          <pc:chgData name="Marcelo Alves Pereira" userId="86c29462c141b737" providerId="LiveId" clId="{B9F30B53-A655-44A4-8473-11CF3E870100}" dt="2021-09-11T01:59:53.313" v="614" actId="478"/>
          <pc:sldLayoutMkLst>
            <pc:docMk/>
            <pc:sldMasterMk cId="946163275" sldId="2147483648"/>
            <pc:sldLayoutMk cId="457081455" sldId="2147483665"/>
          </pc:sldLayoutMkLst>
          <pc:spChg chg="add del mod ord">
            <ac:chgData name="Marcelo Alves Pereira" userId="86c29462c141b737" providerId="LiveId" clId="{B9F30B53-A655-44A4-8473-11CF3E870100}" dt="2021-09-11T01:59:53.313" v="614" actId="478"/>
            <ac:spMkLst>
              <pc:docMk/>
              <pc:sldMasterMk cId="946163275" sldId="2147483648"/>
              <pc:sldLayoutMk cId="457081455" sldId="2147483665"/>
              <ac:spMk id="8" creationId="{45D12966-7675-4D34-91AA-A5449103FCD8}"/>
            </ac:spMkLst>
          </pc:spChg>
        </pc:sldLayoutChg>
        <pc:sldLayoutChg chg="addSp delSp modSp mod">
          <pc:chgData name="Marcelo Alves Pereira" userId="86c29462c141b737" providerId="LiveId" clId="{B9F30B53-A655-44A4-8473-11CF3E870100}" dt="2021-09-11T01:59:51.594" v="613" actId="478"/>
          <pc:sldLayoutMkLst>
            <pc:docMk/>
            <pc:sldMasterMk cId="946163275" sldId="2147483648"/>
            <pc:sldLayoutMk cId="2775291135" sldId="2147483666"/>
          </pc:sldLayoutMkLst>
          <pc:spChg chg="add del mod ord">
            <ac:chgData name="Marcelo Alves Pereira" userId="86c29462c141b737" providerId="LiveId" clId="{B9F30B53-A655-44A4-8473-11CF3E870100}" dt="2021-09-11T01:59:51.594" v="613" actId="478"/>
            <ac:spMkLst>
              <pc:docMk/>
              <pc:sldMasterMk cId="946163275" sldId="2147483648"/>
              <pc:sldLayoutMk cId="2775291135" sldId="2147483666"/>
              <ac:spMk id="13" creationId="{975A45F3-E307-4168-821C-6C1A960FAD2B}"/>
            </ac:spMkLst>
          </pc:spChg>
        </pc:sldLayoutChg>
        <pc:sldLayoutChg chg="del">
          <pc:chgData name="Marcelo Alves Pereira" userId="86c29462c141b737" providerId="LiveId" clId="{B9F30B53-A655-44A4-8473-11CF3E870100}" dt="2021-09-11T01:49:26.122" v="512" actId="47"/>
          <pc:sldLayoutMkLst>
            <pc:docMk/>
            <pc:sldMasterMk cId="946163275" sldId="2147483648"/>
            <pc:sldLayoutMk cId="3379165974" sldId="2147483674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99CBC6-261B-48DC-AC9D-30CBABE2B02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75A6B0-EEA3-412F-BA90-31B7D49805DE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AU" b="1" u="sng" dirty="0">
              <a:sym typeface="Arial"/>
            </a:rPr>
            <a:t>1. Context</a:t>
          </a:r>
          <a:endParaRPr lang="en-US" dirty="0"/>
        </a:p>
      </dgm:t>
    </dgm:pt>
    <dgm:pt modelId="{838BDAB5-3FCF-42E5-8EAE-969840B29DE2}" type="parTrans" cxnId="{222D73B1-850D-4424-80EA-078C8E82A2F4}">
      <dgm:prSet/>
      <dgm:spPr/>
      <dgm:t>
        <a:bodyPr/>
        <a:lstStyle/>
        <a:p>
          <a:endParaRPr lang="en-US"/>
        </a:p>
      </dgm:t>
    </dgm:pt>
    <dgm:pt modelId="{E351D51D-4890-4BA7-A903-5B77196F8FEB}" type="sibTrans" cxnId="{222D73B1-850D-4424-80EA-078C8E82A2F4}">
      <dgm:prSet/>
      <dgm:spPr/>
      <dgm:t>
        <a:bodyPr/>
        <a:lstStyle/>
        <a:p>
          <a:endParaRPr lang="en-US"/>
        </a:p>
      </dgm:t>
    </dgm:pt>
    <dgm:pt modelId="{A38EB321-C353-4C0E-9D86-9F9EFB6350E0}">
      <dgm:prSet/>
      <dgm:spPr/>
      <dgm:t>
        <a:bodyPr/>
        <a:lstStyle/>
        <a:p>
          <a:r>
            <a:rPr lang="en-US" dirty="0"/>
            <a:t>Big Mountain Resort (BMR) is a ski resort located in Montana with spectacular views of Glacier National Park and Flathead National Forest, with 105 trails. BMR has around 350K visitors yearly. Recently was installed a new chair, creating an additional operational cost of $1.5MM. We propose an increase of $2 for the ticket price to cover the operational cost of the new lift and generate extra revenue.</a:t>
          </a:r>
        </a:p>
      </dgm:t>
    </dgm:pt>
    <dgm:pt modelId="{3EFCB724-E28C-49CA-B9A4-9B02279455CD}" type="parTrans" cxnId="{DC31DDDE-CA03-43E5-855C-478CD31B0F8E}">
      <dgm:prSet/>
      <dgm:spPr/>
      <dgm:t>
        <a:bodyPr/>
        <a:lstStyle/>
        <a:p>
          <a:endParaRPr lang="en-US"/>
        </a:p>
      </dgm:t>
    </dgm:pt>
    <dgm:pt modelId="{286990DE-B7BF-4CCA-8B2A-754C86AB8D3D}" type="sibTrans" cxnId="{DC31DDDE-CA03-43E5-855C-478CD31B0F8E}">
      <dgm:prSet/>
      <dgm:spPr/>
      <dgm:t>
        <a:bodyPr/>
        <a:lstStyle/>
        <a:p>
          <a:endParaRPr lang="en-US"/>
        </a:p>
      </dgm:t>
    </dgm:pt>
    <dgm:pt modelId="{4BA5E67D-2076-42AF-9753-7586F9C47F78}">
      <dgm:prSet/>
      <dgm:spPr/>
      <dgm:t>
        <a:bodyPr/>
        <a:lstStyle/>
        <a:p>
          <a:r>
            <a:rPr lang="en-AU" b="1" u="sng" dirty="0">
              <a:sym typeface="Arial"/>
            </a:rPr>
            <a:t>2. Criteria for success</a:t>
          </a:r>
        </a:p>
      </dgm:t>
    </dgm:pt>
    <dgm:pt modelId="{3BA25F0C-FEC0-4CAE-BDFD-1446280E4127}" type="parTrans" cxnId="{CCA9A3C8-AB31-46FC-85C8-B9DFC9FF652C}">
      <dgm:prSet/>
      <dgm:spPr/>
      <dgm:t>
        <a:bodyPr/>
        <a:lstStyle/>
        <a:p>
          <a:endParaRPr lang="en-US"/>
        </a:p>
      </dgm:t>
    </dgm:pt>
    <dgm:pt modelId="{9FBB53D7-FC1F-4983-9F56-2D502466E772}" type="sibTrans" cxnId="{CCA9A3C8-AB31-46FC-85C8-B9DFC9FF652C}">
      <dgm:prSet/>
      <dgm:spPr/>
      <dgm:t>
        <a:bodyPr/>
        <a:lstStyle/>
        <a:p>
          <a:endParaRPr lang="en-US"/>
        </a:p>
      </dgm:t>
    </dgm:pt>
    <dgm:pt modelId="{124ADA3C-F404-4742-9DD6-08C10B2712D5}">
      <dgm:prSet/>
      <dgm:spPr/>
      <dgm:t>
        <a:bodyPr/>
        <a:lstStyle/>
        <a:p>
          <a:r>
            <a:rPr lang="en-US" dirty="0"/>
            <a:t>Cover the $1.5MM operational cost added by the new lift</a:t>
          </a:r>
        </a:p>
      </dgm:t>
    </dgm:pt>
    <dgm:pt modelId="{A887F808-54B7-423F-83C8-AF71B7DC2FF4}" type="parTrans" cxnId="{69950337-A297-4B89-9056-6B585C458DB4}">
      <dgm:prSet/>
      <dgm:spPr/>
      <dgm:t>
        <a:bodyPr/>
        <a:lstStyle/>
        <a:p>
          <a:endParaRPr lang="en-US"/>
        </a:p>
      </dgm:t>
    </dgm:pt>
    <dgm:pt modelId="{300D96DE-ECE6-4E14-848B-CC40A1C2103E}" type="sibTrans" cxnId="{69950337-A297-4B89-9056-6B585C458DB4}">
      <dgm:prSet/>
      <dgm:spPr/>
      <dgm:t>
        <a:bodyPr/>
        <a:lstStyle/>
        <a:p>
          <a:endParaRPr lang="en-US"/>
        </a:p>
      </dgm:t>
    </dgm:pt>
    <dgm:pt modelId="{B47993B1-118C-4B3C-A436-07DE3E49F3E1}">
      <dgm:prSet/>
      <dgm:spPr/>
      <dgm:t>
        <a:bodyPr/>
        <a:lstStyle/>
        <a:p>
          <a:r>
            <a:rPr lang="en-AU" b="1" u="sng" dirty="0">
              <a:sym typeface="Arial"/>
            </a:rPr>
            <a:t>3. Scope of solution space</a:t>
          </a:r>
        </a:p>
      </dgm:t>
    </dgm:pt>
    <dgm:pt modelId="{254B0472-28A4-465E-BD44-B42E919DBE14}" type="parTrans" cxnId="{7DE978B1-E170-4EB4-ADEB-BC85F89683F3}">
      <dgm:prSet/>
      <dgm:spPr/>
      <dgm:t>
        <a:bodyPr/>
        <a:lstStyle/>
        <a:p>
          <a:endParaRPr lang="en-US"/>
        </a:p>
      </dgm:t>
    </dgm:pt>
    <dgm:pt modelId="{022E2E2D-D49C-4453-9599-3C064B2905D7}" type="sibTrans" cxnId="{7DE978B1-E170-4EB4-ADEB-BC85F89683F3}">
      <dgm:prSet/>
      <dgm:spPr/>
      <dgm:t>
        <a:bodyPr/>
        <a:lstStyle/>
        <a:p>
          <a:endParaRPr lang="en-US"/>
        </a:p>
      </dgm:t>
    </dgm:pt>
    <dgm:pt modelId="{4B1B1A76-6380-4BF9-8995-F86385B9EE7C}">
      <dgm:prSet/>
      <dgm:spPr/>
      <dgm:t>
        <a:bodyPr/>
        <a:lstStyle/>
        <a:p>
          <a:r>
            <a:rPr lang="en-US" dirty="0"/>
            <a:t>Increase the ticket price</a:t>
          </a:r>
        </a:p>
      </dgm:t>
    </dgm:pt>
    <dgm:pt modelId="{A0DDBFA5-FA7C-41F9-BF7C-83B037FD421C}" type="parTrans" cxnId="{960CDD1E-0776-4EA7-9B5B-880BDE32B02D}">
      <dgm:prSet/>
      <dgm:spPr/>
      <dgm:t>
        <a:bodyPr/>
        <a:lstStyle/>
        <a:p>
          <a:endParaRPr lang="en-US"/>
        </a:p>
      </dgm:t>
    </dgm:pt>
    <dgm:pt modelId="{1025A632-9FFD-47C6-879D-31271F061C36}" type="sibTrans" cxnId="{960CDD1E-0776-4EA7-9B5B-880BDE32B02D}">
      <dgm:prSet/>
      <dgm:spPr/>
      <dgm:t>
        <a:bodyPr/>
        <a:lstStyle/>
        <a:p>
          <a:endParaRPr lang="en-US"/>
        </a:p>
      </dgm:t>
    </dgm:pt>
    <dgm:pt modelId="{8CAEA3E0-E814-4BF1-9BC5-E201D9195813}">
      <dgm:prSet/>
      <dgm:spPr/>
      <dgm:t>
        <a:bodyPr/>
        <a:lstStyle/>
        <a:p>
          <a:r>
            <a:rPr lang="en-US" dirty="0"/>
            <a:t>Keep the 350K visitors during the season</a:t>
          </a:r>
        </a:p>
      </dgm:t>
    </dgm:pt>
    <dgm:pt modelId="{91672D00-2256-4324-98A3-E4D6B50F01F7}" type="parTrans" cxnId="{A48B9006-6261-46BF-B7E7-D8BA3F865AC9}">
      <dgm:prSet/>
      <dgm:spPr/>
      <dgm:t>
        <a:bodyPr/>
        <a:lstStyle/>
        <a:p>
          <a:endParaRPr lang="en-US"/>
        </a:p>
      </dgm:t>
    </dgm:pt>
    <dgm:pt modelId="{96476AD0-C801-481E-B632-B666E6D5D114}" type="sibTrans" cxnId="{A48B9006-6261-46BF-B7E7-D8BA3F865AC9}">
      <dgm:prSet/>
      <dgm:spPr/>
      <dgm:t>
        <a:bodyPr/>
        <a:lstStyle/>
        <a:p>
          <a:endParaRPr lang="en-US"/>
        </a:p>
      </dgm:t>
    </dgm:pt>
    <dgm:pt modelId="{76CE81B5-8922-4009-8B6B-07983F633DEA}">
      <dgm:prSet/>
      <dgm:spPr/>
      <dgm:t>
        <a:bodyPr/>
        <a:lstStyle/>
        <a:p>
          <a:r>
            <a:rPr lang="en-US" dirty="0"/>
            <a:t>Bonus: creation of extra revenue</a:t>
          </a:r>
        </a:p>
      </dgm:t>
    </dgm:pt>
    <dgm:pt modelId="{3F00644B-32CE-4894-81B3-7CE9DCA5BBA6}" type="parTrans" cxnId="{089AFA5D-7DAE-4DED-BB26-AF746DE26CBC}">
      <dgm:prSet/>
      <dgm:spPr/>
      <dgm:t>
        <a:bodyPr/>
        <a:lstStyle/>
        <a:p>
          <a:endParaRPr lang="en-US"/>
        </a:p>
      </dgm:t>
    </dgm:pt>
    <dgm:pt modelId="{DC8EA643-363B-4B71-8F96-3AB9A04986B4}" type="sibTrans" cxnId="{089AFA5D-7DAE-4DED-BB26-AF746DE26CBC}">
      <dgm:prSet/>
      <dgm:spPr/>
      <dgm:t>
        <a:bodyPr/>
        <a:lstStyle/>
        <a:p>
          <a:endParaRPr lang="en-US"/>
        </a:p>
      </dgm:t>
    </dgm:pt>
    <dgm:pt modelId="{D4CB96EC-9ACF-4686-B106-C21F04C85012}">
      <dgm:prSet/>
      <dgm:spPr/>
      <dgm:t>
        <a:bodyPr/>
        <a:lstStyle/>
        <a:p>
          <a:r>
            <a:rPr lang="en-US" dirty="0"/>
            <a:t>Maintain the regular facilities operations</a:t>
          </a:r>
        </a:p>
      </dgm:t>
    </dgm:pt>
    <dgm:pt modelId="{FAE7FA77-633A-4595-BE04-061AB8DA9E1B}" type="parTrans" cxnId="{0D3A3561-53F7-455C-9A3A-7AAA1ADF9C05}">
      <dgm:prSet/>
      <dgm:spPr/>
      <dgm:t>
        <a:bodyPr/>
        <a:lstStyle/>
        <a:p>
          <a:endParaRPr lang="en-US"/>
        </a:p>
      </dgm:t>
    </dgm:pt>
    <dgm:pt modelId="{E28C4821-6FF7-4974-815F-0C34FEF5CEBA}" type="sibTrans" cxnId="{0D3A3561-53F7-455C-9A3A-7AAA1ADF9C05}">
      <dgm:prSet/>
      <dgm:spPr/>
      <dgm:t>
        <a:bodyPr/>
        <a:lstStyle/>
        <a:p>
          <a:endParaRPr lang="en-US"/>
        </a:p>
      </dgm:t>
    </dgm:pt>
    <dgm:pt modelId="{FA2182B5-4F36-4EBE-A6C1-F6C961AB39FC}" type="pres">
      <dgm:prSet presAssocID="{7899CBC6-261B-48DC-AC9D-30CBABE2B020}" presName="linear" presStyleCnt="0">
        <dgm:presLayoutVars>
          <dgm:dir/>
          <dgm:animLvl val="lvl"/>
          <dgm:resizeHandles val="exact"/>
        </dgm:presLayoutVars>
      </dgm:prSet>
      <dgm:spPr/>
    </dgm:pt>
    <dgm:pt modelId="{6E450C25-4CD0-4EB3-9E2E-5526741B41BA}" type="pres">
      <dgm:prSet presAssocID="{0175A6B0-EEA3-412F-BA90-31B7D49805DE}" presName="parentLin" presStyleCnt="0"/>
      <dgm:spPr/>
    </dgm:pt>
    <dgm:pt modelId="{7A8A98EA-E5BD-4EDF-BC42-55E072ECACF0}" type="pres">
      <dgm:prSet presAssocID="{0175A6B0-EEA3-412F-BA90-31B7D49805DE}" presName="parentLeftMargin" presStyleLbl="node1" presStyleIdx="0" presStyleCnt="3"/>
      <dgm:spPr/>
    </dgm:pt>
    <dgm:pt modelId="{2C900FB2-5336-4973-9769-6D6F487433E0}" type="pres">
      <dgm:prSet presAssocID="{0175A6B0-EEA3-412F-BA90-31B7D49805D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ADFE3E0-863F-4517-9F63-14FFB715B058}" type="pres">
      <dgm:prSet presAssocID="{0175A6B0-EEA3-412F-BA90-31B7D49805DE}" presName="negativeSpace" presStyleCnt="0"/>
      <dgm:spPr/>
    </dgm:pt>
    <dgm:pt modelId="{1FC87CA2-CADB-40D9-986C-283770CCF8A9}" type="pres">
      <dgm:prSet presAssocID="{0175A6B0-EEA3-412F-BA90-31B7D49805DE}" presName="childText" presStyleLbl="conFgAcc1" presStyleIdx="0" presStyleCnt="3">
        <dgm:presLayoutVars>
          <dgm:bulletEnabled val="1"/>
        </dgm:presLayoutVars>
      </dgm:prSet>
      <dgm:spPr/>
    </dgm:pt>
    <dgm:pt modelId="{A5F8F07C-4A82-44F2-93A7-79F83433BCD3}" type="pres">
      <dgm:prSet presAssocID="{E351D51D-4890-4BA7-A903-5B77196F8FEB}" presName="spaceBetweenRectangles" presStyleCnt="0"/>
      <dgm:spPr/>
    </dgm:pt>
    <dgm:pt modelId="{DA603980-8956-414B-B265-00BEE4984CFF}" type="pres">
      <dgm:prSet presAssocID="{4BA5E67D-2076-42AF-9753-7586F9C47F78}" presName="parentLin" presStyleCnt="0"/>
      <dgm:spPr/>
    </dgm:pt>
    <dgm:pt modelId="{C165CBF9-837C-4180-A8B2-323FDA0F114E}" type="pres">
      <dgm:prSet presAssocID="{4BA5E67D-2076-42AF-9753-7586F9C47F78}" presName="parentLeftMargin" presStyleLbl="node1" presStyleIdx="0" presStyleCnt="3"/>
      <dgm:spPr/>
    </dgm:pt>
    <dgm:pt modelId="{A10EC9AE-5291-40E3-8E0B-6CAA3C461BAB}" type="pres">
      <dgm:prSet presAssocID="{4BA5E67D-2076-42AF-9753-7586F9C47F7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4FC5F1C-5D74-4861-A6E2-38A62C64B210}" type="pres">
      <dgm:prSet presAssocID="{4BA5E67D-2076-42AF-9753-7586F9C47F78}" presName="negativeSpace" presStyleCnt="0"/>
      <dgm:spPr/>
    </dgm:pt>
    <dgm:pt modelId="{0490FBE6-B0B1-4FE5-92CD-474127DF6ECC}" type="pres">
      <dgm:prSet presAssocID="{4BA5E67D-2076-42AF-9753-7586F9C47F78}" presName="childText" presStyleLbl="conFgAcc1" presStyleIdx="1" presStyleCnt="3">
        <dgm:presLayoutVars>
          <dgm:bulletEnabled val="1"/>
        </dgm:presLayoutVars>
      </dgm:prSet>
      <dgm:spPr/>
    </dgm:pt>
    <dgm:pt modelId="{ADD088F6-0D34-4859-AA14-06F7E9BB3249}" type="pres">
      <dgm:prSet presAssocID="{9FBB53D7-FC1F-4983-9F56-2D502466E772}" presName="spaceBetweenRectangles" presStyleCnt="0"/>
      <dgm:spPr/>
    </dgm:pt>
    <dgm:pt modelId="{2ED04C95-D36A-43F3-8FC1-27154C0A1977}" type="pres">
      <dgm:prSet presAssocID="{B47993B1-118C-4B3C-A436-07DE3E49F3E1}" presName="parentLin" presStyleCnt="0"/>
      <dgm:spPr/>
    </dgm:pt>
    <dgm:pt modelId="{D0FF4AD6-9650-4DFF-A207-802D2726C934}" type="pres">
      <dgm:prSet presAssocID="{B47993B1-118C-4B3C-A436-07DE3E49F3E1}" presName="parentLeftMargin" presStyleLbl="node1" presStyleIdx="1" presStyleCnt="3"/>
      <dgm:spPr/>
    </dgm:pt>
    <dgm:pt modelId="{103B947A-C687-4CC6-B64A-3B2E335787E5}" type="pres">
      <dgm:prSet presAssocID="{B47993B1-118C-4B3C-A436-07DE3E49F3E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90E9212-DC42-43A3-80AE-222EA233434C}" type="pres">
      <dgm:prSet presAssocID="{B47993B1-118C-4B3C-A436-07DE3E49F3E1}" presName="negativeSpace" presStyleCnt="0"/>
      <dgm:spPr/>
    </dgm:pt>
    <dgm:pt modelId="{41536E6F-4ED6-461F-8684-73F41C52EFCA}" type="pres">
      <dgm:prSet presAssocID="{B47993B1-118C-4B3C-A436-07DE3E49F3E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48B9006-6261-46BF-B7E7-D8BA3F865AC9}" srcId="{4BA5E67D-2076-42AF-9753-7586F9C47F78}" destId="{8CAEA3E0-E814-4BF1-9BC5-E201D9195813}" srcOrd="1" destOrd="0" parTransId="{91672D00-2256-4324-98A3-E4D6B50F01F7}" sibTransId="{96476AD0-C801-481E-B632-B666E6D5D114}"/>
    <dgm:cxn modelId="{960CDD1E-0776-4EA7-9B5B-880BDE32B02D}" srcId="{B47993B1-118C-4B3C-A436-07DE3E49F3E1}" destId="{4B1B1A76-6380-4BF9-8995-F86385B9EE7C}" srcOrd="0" destOrd="0" parTransId="{A0DDBFA5-FA7C-41F9-BF7C-83B037FD421C}" sibTransId="{1025A632-9FFD-47C6-879D-31271F061C36}"/>
    <dgm:cxn modelId="{69950337-A297-4B89-9056-6B585C458DB4}" srcId="{4BA5E67D-2076-42AF-9753-7586F9C47F78}" destId="{124ADA3C-F404-4742-9DD6-08C10B2712D5}" srcOrd="0" destOrd="0" parTransId="{A887F808-54B7-423F-83C8-AF71B7DC2FF4}" sibTransId="{300D96DE-ECE6-4E14-848B-CC40A1C2103E}"/>
    <dgm:cxn modelId="{4252DE3E-5F52-490F-87CD-2BA5F037CBD9}" type="presOf" srcId="{B47993B1-118C-4B3C-A436-07DE3E49F3E1}" destId="{D0FF4AD6-9650-4DFF-A207-802D2726C934}" srcOrd="0" destOrd="0" presId="urn:microsoft.com/office/officeart/2005/8/layout/list1"/>
    <dgm:cxn modelId="{089AFA5D-7DAE-4DED-BB26-AF746DE26CBC}" srcId="{4BA5E67D-2076-42AF-9753-7586F9C47F78}" destId="{76CE81B5-8922-4009-8B6B-07983F633DEA}" srcOrd="2" destOrd="0" parTransId="{3F00644B-32CE-4894-81B3-7CE9DCA5BBA6}" sibTransId="{DC8EA643-363B-4B71-8F96-3AB9A04986B4}"/>
    <dgm:cxn modelId="{0D3A3561-53F7-455C-9A3A-7AAA1ADF9C05}" srcId="{B47993B1-118C-4B3C-A436-07DE3E49F3E1}" destId="{D4CB96EC-9ACF-4686-B106-C21F04C85012}" srcOrd="1" destOrd="0" parTransId="{FAE7FA77-633A-4595-BE04-061AB8DA9E1B}" sibTransId="{E28C4821-6FF7-4974-815F-0C34FEF5CEBA}"/>
    <dgm:cxn modelId="{C8F0F244-5760-4519-9EAD-9606010C42E2}" type="presOf" srcId="{8CAEA3E0-E814-4BF1-9BC5-E201D9195813}" destId="{0490FBE6-B0B1-4FE5-92CD-474127DF6ECC}" srcOrd="0" destOrd="1" presId="urn:microsoft.com/office/officeart/2005/8/layout/list1"/>
    <dgm:cxn modelId="{BC16E675-A416-47CF-AD89-AFB6DD8AA01A}" type="presOf" srcId="{124ADA3C-F404-4742-9DD6-08C10B2712D5}" destId="{0490FBE6-B0B1-4FE5-92CD-474127DF6ECC}" srcOrd="0" destOrd="0" presId="urn:microsoft.com/office/officeart/2005/8/layout/list1"/>
    <dgm:cxn modelId="{0205F476-8489-4F12-A9D5-0413F9BD2391}" type="presOf" srcId="{7899CBC6-261B-48DC-AC9D-30CBABE2B020}" destId="{FA2182B5-4F36-4EBE-A6C1-F6C961AB39FC}" srcOrd="0" destOrd="0" presId="urn:microsoft.com/office/officeart/2005/8/layout/list1"/>
    <dgm:cxn modelId="{F332A285-EC65-4ADC-B7DF-3D0AF0B30FD6}" type="presOf" srcId="{0175A6B0-EEA3-412F-BA90-31B7D49805DE}" destId="{7A8A98EA-E5BD-4EDF-BC42-55E072ECACF0}" srcOrd="0" destOrd="0" presId="urn:microsoft.com/office/officeart/2005/8/layout/list1"/>
    <dgm:cxn modelId="{96DDACA1-6E8C-4EFA-876E-E8EE0880D0C8}" type="presOf" srcId="{0175A6B0-EEA3-412F-BA90-31B7D49805DE}" destId="{2C900FB2-5336-4973-9769-6D6F487433E0}" srcOrd="1" destOrd="0" presId="urn:microsoft.com/office/officeart/2005/8/layout/list1"/>
    <dgm:cxn modelId="{0C2D6BA8-0081-4ED7-8EA2-75246A5BFA4D}" type="presOf" srcId="{4BA5E67D-2076-42AF-9753-7586F9C47F78}" destId="{A10EC9AE-5291-40E3-8E0B-6CAA3C461BAB}" srcOrd="1" destOrd="0" presId="urn:microsoft.com/office/officeart/2005/8/layout/list1"/>
    <dgm:cxn modelId="{222D73B1-850D-4424-80EA-078C8E82A2F4}" srcId="{7899CBC6-261B-48DC-AC9D-30CBABE2B020}" destId="{0175A6B0-EEA3-412F-BA90-31B7D49805DE}" srcOrd="0" destOrd="0" parTransId="{838BDAB5-3FCF-42E5-8EAE-969840B29DE2}" sibTransId="{E351D51D-4890-4BA7-A903-5B77196F8FEB}"/>
    <dgm:cxn modelId="{7DE978B1-E170-4EB4-ADEB-BC85F89683F3}" srcId="{7899CBC6-261B-48DC-AC9D-30CBABE2B020}" destId="{B47993B1-118C-4B3C-A436-07DE3E49F3E1}" srcOrd="2" destOrd="0" parTransId="{254B0472-28A4-465E-BD44-B42E919DBE14}" sibTransId="{022E2E2D-D49C-4453-9599-3C064B2905D7}"/>
    <dgm:cxn modelId="{69E4A6B1-D95C-409A-93B3-7C53D449DA12}" type="presOf" srcId="{B47993B1-118C-4B3C-A436-07DE3E49F3E1}" destId="{103B947A-C687-4CC6-B64A-3B2E335787E5}" srcOrd="1" destOrd="0" presId="urn:microsoft.com/office/officeart/2005/8/layout/list1"/>
    <dgm:cxn modelId="{E856E4C3-9631-4115-8339-2A6A1B2C8D8B}" type="presOf" srcId="{4BA5E67D-2076-42AF-9753-7586F9C47F78}" destId="{C165CBF9-837C-4180-A8B2-323FDA0F114E}" srcOrd="0" destOrd="0" presId="urn:microsoft.com/office/officeart/2005/8/layout/list1"/>
    <dgm:cxn modelId="{CCA9A3C8-AB31-46FC-85C8-B9DFC9FF652C}" srcId="{7899CBC6-261B-48DC-AC9D-30CBABE2B020}" destId="{4BA5E67D-2076-42AF-9753-7586F9C47F78}" srcOrd="1" destOrd="0" parTransId="{3BA25F0C-FEC0-4CAE-BDFD-1446280E4127}" sibTransId="{9FBB53D7-FC1F-4983-9F56-2D502466E772}"/>
    <dgm:cxn modelId="{DAAAE3DB-8BB1-4013-8959-2BC37DDAE601}" type="presOf" srcId="{A38EB321-C353-4C0E-9D86-9F9EFB6350E0}" destId="{1FC87CA2-CADB-40D9-986C-283770CCF8A9}" srcOrd="0" destOrd="0" presId="urn:microsoft.com/office/officeart/2005/8/layout/list1"/>
    <dgm:cxn modelId="{DC31DDDE-CA03-43E5-855C-478CD31B0F8E}" srcId="{0175A6B0-EEA3-412F-BA90-31B7D49805DE}" destId="{A38EB321-C353-4C0E-9D86-9F9EFB6350E0}" srcOrd="0" destOrd="0" parTransId="{3EFCB724-E28C-49CA-B9A4-9B02279455CD}" sibTransId="{286990DE-B7BF-4CCA-8B2A-754C86AB8D3D}"/>
    <dgm:cxn modelId="{AC1DC7E1-6081-450A-89DF-B2361612EB80}" type="presOf" srcId="{D4CB96EC-9ACF-4686-B106-C21F04C85012}" destId="{41536E6F-4ED6-461F-8684-73F41C52EFCA}" srcOrd="0" destOrd="1" presId="urn:microsoft.com/office/officeart/2005/8/layout/list1"/>
    <dgm:cxn modelId="{C20B06EE-7A66-4470-A12C-01CE6484E561}" type="presOf" srcId="{4B1B1A76-6380-4BF9-8995-F86385B9EE7C}" destId="{41536E6F-4ED6-461F-8684-73F41C52EFCA}" srcOrd="0" destOrd="0" presId="urn:microsoft.com/office/officeart/2005/8/layout/list1"/>
    <dgm:cxn modelId="{54E40BEF-4232-40FB-96EC-571EBCB87C69}" type="presOf" srcId="{76CE81B5-8922-4009-8B6B-07983F633DEA}" destId="{0490FBE6-B0B1-4FE5-92CD-474127DF6ECC}" srcOrd="0" destOrd="2" presId="urn:microsoft.com/office/officeart/2005/8/layout/list1"/>
    <dgm:cxn modelId="{3A22ED9F-A638-492F-B8A4-3E292A4553AD}" type="presParOf" srcId="{FA2182B5-4F36-4EBE-A6C1-F6C961AB39FC}" destId="{6E450C25-4CD0-4EB3-9E2E-5526741B41BA}" srcOrd="0" destOrd="0" presId="urn:microsoft.com/office/officeart/2005/8/layout/list1"/>
    <dgm:cxn modelId="{D200374C-8022-4504-BA07-665E9DED91CF}" type="presParOf" srcId="{6E450C25-4CD0-4EB3-9E2E-5526741B41BA}" destId="{7A8A98EA-E5BD-4EDF-BC42-55E072ECACF0}" srcOrd="0" destOrd="0" presId="urn:microsoft.com/office/officeart/2005/8/layout/list1"/>
    <dgm:cxn modelId="{ED80B85F-1062-48FD-A580-BC4E63181CB8}" type="presParOf" srcId="{6E450C25-4CD0-4EB3-9E2E-5526741B41BA}" destId="{2C900FB2-5336-4973-9769-6D6F487433E0}" srcOrd="1" destOrd="0" presId="urn:microsoft.com/office/officeart/2005/8/layout/list1"/>
    <dgm:cxn modelId="{19D785F3-9412-4F06-B6CE-D9E6EC53CF6E}" type="presParOf" srcId="{FA2182B5-4F36-4EBE-A6C1-F6C961AB39FC}" destId="{BADFE3E0-863F-4517-9F63-14FFB715B058}" srcOrd="1" destOrd="0" presId="urn:microsoft.com/office/officeart/2005/8/layout/list1"/>
    <dgm:cxn modelId="{F849BE16-5FFC-4D7B-BE8A-FDE1BDCE16E7}" type="presParOf" srcId="{FA2182B5-4F36-4EBE-A6C1-F6C961AB39FC}" destId="{1FC87CA2-CADB-40D9-986C-283770CCF8A9}" srcOrd="2" destOrd="0" presId="urn:microsoft.com/office/officeart/2005/8/layout/list1"/>
    <dgm:cxn modelId="{535FC5CA-DA0D-4F9C-B4CE-839BCF0DE54A}" type="presParOf" srcId="{FA2182B5-4F36-4EBE-A6C1-F6C961AB39FC}" destId="{A5F8F07C-4A82-44F2-93A7-79F83433BCD3}" srcOrd="3" destOrd="0" presId="urn:microsoft.com/office/officeart/2005/8/layout/list1"/>
    <dgm:cxn modelId="{20686B17-0B1D-47B5-A14B-997F13357471}" type="presParOf" srcId="{FA2182B5-4F36-4EBE-A6C1-F6C961AB39FC}" destId="{DA603980-8956-414B-B265-00BEE4984CFF}" srcOrd="4" destOrd="0" presId="urn:microsoft.com/office/officeart/2005/8/layout/list1"/>
    <dgm:cxn modelId="{1138523B-9D2B-492D-862E-628B9D37E3C5}" type="presParOf" srcId="{DA603980-8956-414B-B265-00BEE4984CFF}" destId="{C165CBF9-837C-4180-A8B2-323FDA0F114E}" srcOrd="0" destOrd="0" presId="urn:microsoft.com/office/officeart/2005/8/layout/list1"/>
    <dgm:cxn modelId="{B69E2D66-ACBA-4467-A7D8-EB1DA5EED029}" type="presParOf" srcId="{DA603980-8956-414B-B265-00BEE4984CFF}" destId="{A10EC9AE-5291-40E3-8E0B-6CAA3C461BAB}" srcOrd="1" destOrd="0" presId="urn:microsoft.com/office/officeart/2005/8/layout/list1"/>
    <dgm:cxn modelId="{41E33243-FFD2-4287-8530-90A759562184}" type="presParOf" srcId="{FA2182B5-4F36-4EBE-A6C1-F6C961AB39FC}" destId="{D4FC5F1C-5D74-4861-A6E2-38A62C64B210}" srcOrd="5" destOrd="0" presId="urn:microsoft.com/office/officeart/2005/8/layout/list1"/>
    <dgm:cxn modelId="{AFD2CEF4-B082-4E8B-B60D-D4775F2BF619}" type="presParOf" srcId="{FA2182B5-4F36-4EBE-A6C1-F6C961AB39FC}" destId="{0490FBE6-B0B1-4FE5-92CD-474127DF6ECC}" srcOrd="6" destOrd="0" presId="urn:microsoft.com/office/officeart/2005/8/layout/list1"/>
    <dgm:cxn modelId="{5E2D79FD-2C3E-45BA-99AE-F8A259A2D36D}" type="presParOf" srcId="{FA2182B5-4F36-4EBE-A6C1-F6C961AB39FC}" destId="{ADD088F6-0D34-4859-AA14-06F7E9BB3249}" srcOrd="7" destOrd="0" presId="urn:microsoft.com/office/officeart/2005/8/layout/list1"/>
    <dgm:cxn modelId="{81611E8A-EC86-4792-A7DD-799A41E9996F}" type="presParOf" srcId="{FA2182B5-4F36-4EBE-A6C1-F6C961AB39FC}" destId="{2ED04C95-D36A-43F3-8FC1-27154C0A1977}" srcOrd="8" destOrd="0" presId="urn:microsoft.com/office/officeart/2005/8/layout/list1"/>
    <dgm:cxn modelId="{F193BD66-2CE9-480C-B213-44B47EC3AA70}" type="presParOf" srcId="{2ED04C95-D36A-43F3-8FC1-27154C0A1977}" destId="{D0FF4AD6-9650-4DFF-A207-802D2726C934}" srcOrd="0" destOrd="0" presId="urn:microsoft.com/office/officeart/2005/8/layout/list1"/>
    <dgm:cxn modelId="{B9082B15-53AF-4808-8425-3E74FD9AA12A}" type="presParOf" srcId="{2ED04C95-D36A-43F3-8FC1-27154C0A1977}" destId="{103B947A-C687-4CC6-B64A-3B2E335787E5}" srcOrd="1" destOrd="0" presId="urn:microsoft.com/office/officeart/2005/8/layout/list1"/>
    <dgm:cxn modelId="{FEA86EB5-0DE7-40CD-9B4D-21E8A4794EFF}" type="presParOf" srcId="{FA2182B5-4F36-4EBE-A6C1-F6C961AB39FC}" destId="{D90E9212-DC42-43A3-80AE-222EA233434C}" srcOrd="9" destOrd="0" presId="urn:microsoft.com/office/officeart/2005/8/layout/list1"/>
    <dgm:cxn modelId="{614BCD12-FA0C-4CFA-BF71-A80D8F1B8264}" type="presParOf" srcId="{FA2182B5-4F36-4EBE-A6C1-F6C961AB39FC}" destId="{41536E6F-4ED6-461F-8684-73F41C52EFC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99CBC6-261B-48DC-AC9D-30CBABE2B02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75A6B0-EEA3-412F-BA90-31B7D49805DE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 u="sng" dirty="0">
              <a:sym typeface="Arial"/>
            </a:rPr>
            <a:t>4. Constraints within solution space</a:t>
          </a:r>
          <a:endParaRPr lang="en-US" dirty="0"/>
        </a:p>
      </dgm:t>
    </dgm:pt>
    <dgm:pt modelId="{838BDAB5-3FCF-42E5-8EAE-969840B29DE2}" type="parTrans" cxnId="{222D73B1-850D-4424-80EA-078C8E82A2F4}">
      <dgm:prSet/>
      <dgm:spPr/>
      <dgm:t>
        <a:bodyPr/>
        <a:lstStyle/>
        <a:p>
          <a:endParaRPr lang="en-US"/>
        </a:p>
      </dgm:t>
    </dgm:pt>
    <dgm:pt modelId="{E351D51D-4890-4BA7-A903-5B77196F8FEB}" type="sibTrans" cxnId="{222D73B1-850D-4424-80EA-078C8E82A2F4}">
      <dgm:prSet/>
      <dgm:spPr/>
      <dgm:t>
        <a:bodyPr/>
        <a:lstStyle/>
        <a:p>
          <a:endParaRPr lang="en-US"/>
        </a:p>
      </dgm:t>
    </dgm:pt>
    <dgm:pt modelId="{028240F2-8228-48EE-B01B-E5C4A36098C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Weather restrictions during the season (closed access roads, storms, snow precipitation below average)</a:t>
          </a:r>
        </a:p>
      </dgm:t>
    </dgm:pt>
    <dgm:pt modelId="{D5321E2E-543D-429D-ADE0-C4D4FB9EFEB2}" type="parTrans" cxnId="{F38FB251-781D-4435-B799-B9196F39C976}">
      <dgm:prSet/>
      <dgm:spPr/>
      <dgm:t>
        <a:bodyPr/>
        <a:lstStyle/>
        <a:p>
          <a:endParaRPr lang="en-US"/>
        </a:p>
      </dgm:t>
    </dgm:pt>
    <dgm:pt modelId="{68E196A3-E885-4AC4-94C8-235F1B402966}" type="sibTrans" cxnId="{F38FB251-781D-4435-B799-B9196F39C976}">
      <dgm:prSet/>
      <dgm:spPr/>
      <dgm:t>
        <a:bodyPr/>
        <a:lstStyle/>
        <a:p>
          <a:endParaRPr lang="en-US"/>
        </a:p>
      </dgm:t>
    </dgm:pt>
    <dgm:pt modelId="{07A7013F-DC38-4170-B333-1DE954D910B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Competitors in the same area reducing their tickets to capture BMR clients</a:t>
          </a:r>
        </a:p>
      </dgm:t>
    </dgm:pt>
    <dgm:pt modelId="{EF50FBAF-B2B5-402E-85F1-1B7A1B331A0D}" type="parTrans" cxnId="{D71D7078-AB61-440A-8A4C-77C23BEAD780}">
      <dgm:prSet/>
      <dgm:spPr/>
      <dgm:t>
        <a:bodyPr/>
        <a:lstStyle/>
        <a:p>
          <a:endParaRPr lang="en-US"/>
        </a:p>
      </dgm:t>
    </dgm:pt>
    <dgm:pt modelId="{38698798-4E18-48CE-A8A1-B9A945F41ED5}" type="sibTrans" cxnId="{D71D7078-AB61-440A-8A4C-77C23BEAD780}">
      <dgm:prSet/>
      <dgm:spPr/>
      <dgm:t>
        <a:bodyPr/>
        <a:lstStyle/>
        <a:p>
          <a:endParaRPr lang="en-US"/>
        </a:p>
      </dgm:t>
    </dgm:pt>
    <dgm:pt modelId="{15F889A4-6BCA-4227-8299-F0757F4B1C2C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u="sng" dirty="0">
              <a:sym typeface="Arial"/>
            </a:rPr>
            <a:t>5. Stakeholders to provide key insight</a:t>
          </a:r>
          <a:endParaRPr lang="en-US" dirty="0">
            <a:sym typeface="Arial"/>
          </a:endParaRPr>
        </a:p>
      </dgm:t>
    </dgm:pt>
    <dgm:pt modelId="{0BA8F556-A7E0-41BC-B139-958F355F0FE8}" type="parTrans" cxnId="{E77AA583-1840-4FF3-9DFE-BFF7D108C182}">
      <dgm:prSet/>
      <dgm:spPr/>
      <dgm:t>
        <a:bodyPr/>
        <a:lstStyle/>
        <a:p>
          <a:endParaRPr lang="en-US"/>
        </a:p>
      </dgm:t>
    </dgm:pt>
    <dgm:pt modelId="{CF289AB8-BEA7-4196-B277-DF355C883E36}" type="sibTrans" cxnId="{E77AA583-1840-4FF3-9DFE-BFF7D108C182}">
      <dgm:prSet/>
      <dgm:spPr/>
      <dgm:t>
        <a:bodyPr/>
        <a:lstStyle/>
        <a:p>
          <a:endParaRPr lang="en-US"/>
        </a:p>
      </dgm:t>
    </dgm:pt>
    <dgm:pt modelId="{B1D67659-42A3-4CA2-BD30-89AF96120EA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CEO, Sales VP, Marketing VP, CTO, Database Manager, Head of Data Science </a:t>
          </a:r>
        </a:p>
      </dgm:t>
    </dgm:pt>
    <dgm:pt modelId="{2E36357D-CF63-40BB-9434-D8FEAC4E3B2B}" type="parTrans" cxnId="{6D70F44B-81A9-460F-91A6-1704BECAC03F}">
      <dgm:prSet/>
      <dgm:spPr/>
      <dgm:t>
        <a:bodyPr/>
        <a:lstStyle/>
        <a:p>
          <a:endParaRPr lang="en-US"/>
        </a:p>
      </dgm:t>
    </dgm:pt>
    <dgm:pt modelId="{3D807715-A962-49FC-940C-6A61CA33AFC1}" type="sibTrans" cxnId="{6D70F44B-81A9-460F-91A6-1704BECAC03F}">
      <dgm:prSet/>
      <dgm:spPr/>
      <dgm:t>
        <a:bodyPr/>
        <a:lstStyle/>
        <a:p>
          <a:endParaRPr lang="en-US"/>
        </a:p>
      </dgm:t>
    </dgm:pt>
    <dgm:pt modelId="{BC542D55-1574-4891-8D41-4D91DCA255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u="sng" dirty="0">
              <a:sym typeface="Arial"/>
            </a:rPr>
            <a:t>6. Key data sources </a:t>
          </a:r>
        </a:p>
      </dgm:t>
    </dgm:pt>
    <dgm:pt modelId="{CD43EAC2-735C-4E1E-92D4-4BE6750A9D4A}" type="parTrans" cxnId="{DD9CE1C8-F21F-4FF7-9A27-A9CA7170D2A6}">
      <dgm:prSet/>
      <dgm:spPr/>
      <dgm:t>
        <a:bodyPr/>
        <a:lstStyle/>
        <a:p>
          <a:endParaRPr lang="en-US"/>
        </a:p>
      </dgm:t>
    </dgm:pt>
    <dgm:pt modelId="{1E8AF920-1A4C-4322-BAC4-BD270F4EC4F2}" type="sibTrans" cxnId="{DD9CE1C8-F21F-4FF7-9A27-A9CA7170D2A6}">
      <dgm:prSet/>
      <dgm:spPr/>
      <dgm:t>
        <a:bodyPr/>
        <a:lstStyle/>
        <a:p>
          <a:endParaRPr lang="en-US"/>
        </a:p>
      </dgm:t>
    </dgm:pt>
    <dgm:pt modelId="{6265ABA4-67D6-4132-934C-F908A3FE8C2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Data about the competitors in the market</a:t>
          </a:r>
        </a:p>
      </dgm:t>
    </dgm:pt>
    <dgm:pt modelId="{D5AD1093-3CCB-4AF9-99EC-1C8818956CE5}" type="parTrans" cxnId="{E390D838-3D18-4B0B-9EB9-F2AD0ACD9957}">
      <dgm:prSet/>
      <dgm:spPr/>
      <dgm:t>
        <a:bodyPr/>
        <a:lstStyle/>
        <a:p>
          <a:endParaRPr lang="en-US"/>
        </a:p>
      </dgm:t>
    </dgm:pt>
    <dgm:pt modelId="{785BB82E-6EDC-4344-A495-3BB2D238CC3B}" type="sibTrans" cxnId="{E390D838-3D18-4B0B-9EB9-F2AD0ACD9957}">
      <dgm:prSet/>
      <dgm:spPr/>
      <dgm:t>
        <a:bodyPr/>
        <a:lstStyle/>
        <a:p>
          <a:endParaRPr lang="en-US"/>
        </a:p>
      </dgm:t>
    </dgm:pt>
    <dgm:pt modelId="{B9491423-3F22-440A-AB60-23909CD2523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Revenue data</a:t>
          </a:r>
        </a:p>
      </dgm:t>
    </dgm:pt>
    <dgm:pt modelId="{9C03EB58-D823-415E-A803-1EF0C219667C}" type="parTrans" cxnId="{0DE9BDF1-4CD7-496D-93C7-693EF278E730}">
      <dgm:prSet/>
      <dgm:spPr/>
      <dgm:t>
        <a:bodyPr/>
        <a:lstStyle/>
        <a:p>
          <a:endParaRPr lang="en-US"/>
        </a:p>
      </dgm:t>
    </dgm:pt>
    <dgm:pt modelId="{90F0C8EB-D955-49A0-98D2-20DEB73D610D}" type="sibTrans" cxnId="{0DE9BDF1-4CD7-496D-93C7-693EF278E730}">
      <dgm:prSet/>
      <dgm:spPr/>
      <dgm:t>
        <a:bodyPr/>
        <a:lstStyle/>
        <a:p>
          <a:endParaRPr lang="en-US"/>
        </a:p>
      </dgm:t>
    </dgm:pt>
    <dgm:pt modelId="{3DDA4780-DC1B-4CA1-86E0-87B0AA92486F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Weather forecasting</a:t>
          </a:r>
        </a:p>
      </dgm:t>
    </dgm:pt>
    <dgm:pt modelId="{517C4E1B-8692-4E6E-AA9D-484FDCBAF24E}" type="parTrans" cxnId="{CA6A40EF-79FA-454C-89F5-BF741B06C1E4}">
      <dgm:prSet/>
      <dgm:spPr/>
      <dgm:t>
        <a:bodyPr/>
        <a:lstStyle/>
        <a:p>
          <a:endParaRPr lang="en-US"/>
        </a:p>
      </dgm:t>
    </dgm:pt>
    <dgm:pt modelId="{F65B32C7-FB86-4CB5-9E87-DC8571417E55}" type="sibTrans" cxnId="{CA6A40EF-79FA-454C-89F5-BF741B06C1E4}">
      <dgm:prSet/>
      <dgm:spPr/>
      <dgm:t>
        <a:bodyPr/>
        <a:lstStyle/>
        <a:p>
          <a:endParaRPr lang="en-US"/>
        </a:p>
      </dgm:t>
    </dgm:pt>
    <dgm:pt modelId="{E968A0D4-64E2-45F9-B575-9B229B4197B2}" type="pres">
      <dgm:prSet presAssocID="{7899CBC6-261B-48DC-AC9D-30CBABE2B020}" presName="linear" presStyleCnt="0">
        <dgm:presLayoutVars>
          <dgm:dir/>
          <dgm:animLvl val="lvl"/>
          <dgm:resizeHandles val="exact"/>
        </dgm:presLayoutVars>
      </dgm:prSet>
      <dgm:spPr/>
    </dgm:pt>
    <dgm:pt modelId="{4BD066E5-3D91-4F42-AC87-1E6E01BF6718}" type="pres">
      <dgm:prSet presAssocID="{0175A6B0-EEA3-412F-BA90-31B7D49805DE}" presName="parentLin" presStyleCnt="0"/>
      <dgm:spPr/>
    </dgm:pt>
    <dgm:pt modelId="{0C39E841-CC45-48FE-96BF-53F1D986329F}" type="pres">
      <dgm:prSet presAssocID="{0175A6B0-EEA3-412F-BA90-31B7D49805DE}" presName="parentLeftMargin" presStyleLbl="node1" presStyleIdx="0" presStyleCnt="3"/>
      <dgm:spPr/>
    </dgm:pt>
    <dgm:pt modelId="{A45FA360-F7ED-45F0-94E8-D0CFE23B6750}" type="pres">
      <dgm:prSet presAssocID="{0175A6B0-EEA3-412F-BA90-31B7D49805D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2D825E7-8418-4E12-BFFD-BF7B3F7A056C}" type="pres">
      <dgm:prSet presAssocID="{0175A6B0-EEA3-412F-BA90-31B7D49805DE}" presName="negativeSpace" presStyleCnt="0"/>
      <dgm:spPr/>
    </dgm:pt>
    <dgm:pt modelId="{A49EACBF-B216-46BE-9BF7-A4CDE11170AA}" type="pres">
      <dgm:prSet presAssocID="{0175A6B0-EEA3-412F-BA90-31B7D49805DE}" presName="childText" presStyleLbl="conFgAcc1" presStyleIdx="0" presStyleCnt="3">
        <dgm:presLayoutVars>
          <dgm:bulletEnabled val="1"/>
        </dgm:presLayoutVars>
      </dgm:prSet>
      <dgm:spPr/>
    </dgm:pt>
    <dgm:pt modelId="{9A6A069A-FD59-44F5-AD65-13E9C4296CAB}" type="pres">
      <dgm:prSet presAssocID="{E351D51D-4890-4BA7-A903-5B77196F8FEB}" presName="spaceBetweenRectangles" presStyleCnt="0"/>
      <dgm:spPr/>
    </dgm:pt>
    <dgm:pt modelId="{2BBC3FE3-0842-4407-9CB3-7BEC060457C4}" type="pres">
      <dgm:prSet presAssocID="{15F889A4-6BCA-4227-8299-F0757F4B1C2C}" presName="parentLin" presStyleCnt="0"/>
      <dgm:spPr/>
    </dgm:pt>
    <dgm:pt modelId="{F7FE2BA3-E112-4FF5-BB9E-C966A9E08FF2}" type="pres">
      <dgm:prSet presAssocID="{15F889A4-6BCA-4227-8299-F0757F4B1C2C}" presName="parentLeftMargin" presStyleLbl="node1" presStyleIdx="0" presStyleCnt="3"/>
      <dgm:spPr/>
    </dgm:pt>
    <dgm:pt modelId="{BE7A955B-A0A7-4EE6-AA5E-46A478ACC4B3}" type="pres">
      <dgm:prSet presAssocID="{15F889A4-6BCA-4227-8299-F0757F4B1C2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CA58978-8140-4864-AB4C-62E9675E21E1}" type="pres">
      <dgm:prSet presAssocID="{15F889A4-6BCA-4227-8299-F0757F4B1C2C}" presName="negativeSpace" presStyleCnt="0"/>
      <dgm:spPr/>
    </dgm:pt>
    <dgm:pt modelId="{D323D46F-A4DC-4C13-B20C-92F76C2C9797}" type="pres">
      <dgm:prSet presAssocID="{15F889A4-6BCA-4227-8299-F0757F4B1C2C}" presName="childText" presStyleLbl="conFgAcc1" presStyleIdx="1" presStyleCnt="3" custLinFactNeighborY="15507">
        <dgm:presLayoutVars>
          <dgm:bulletEnabled val="1"/>
        </dgm:presLayoutVars>
      </dgm:prSet>
      <dgm:spPr/>
    </dgm:pt>
    <dgm:pt modelId="{ADB6502B-5EED-42B8-A977-943566F093BF}" type="pres">
      <dgm:prSet presAssocID="{CF289AB8-BEA7-4196-B277-DF355C883E36}" presName="spaceBetweenRectangles" presStyleCnt="0"/>
      <dgm:spPr/>
    </dgm:pt>
    <dgm:pt modelId="{26FFCDDF-681D-4BDF-92E5-B35F74B58E26}" type="pres">
      <dgm:prSet presAssocID="{BC542D55-1574-4891-8D41-4D91DCA2550A}" presName="parentLin" presStyleCnt="0"/>
      <dgm:spPr/>
    </dgm:pt>
    <dgm:pt modelId="{7DBC9DE8-FD4E-45EB-8EE6-B40A324C23CA}" type="pres">
      <dgm:prSet presAssocID="{BC542D55-1574-4891-8D41-4D91DCA2550A}" presName="parentLeftMargin" presStyleLbl="node1" presStyleIdx="1" presStyleCnt="3"/>
      <dgm:spPr/>
    </dgm:pt>
    <dgm:pt modelId="{7D09DD96-20FD-4D9F-B017-BB48EE92AD27}" type="pres">
      <dgm:prSet presAssocID="{BC542D55-1574-4891-8D41-4D91DCA2550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EEBA319-CEBE-407B-8ABF-044095DF70DD}" type="pres">
      <dgm:prSet presAssocID="{BC542D55-1574-4891-8D41-4D91DCA2550A}" presName="negativeSpace" presStyleCnt="0"/>
      <dgm:spPr/>
    </dgm:pt>
    <dgm:pt modelId="{6A34EB8E-BED2-4CAD-9BAE-6E242AAF2F5A}" type="pres">
      <dgm:prSet presAssocID="{BC542D55-1574-4891-8D41-4D91DCA2550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3BEE250A-7E23-4002-A3A4-558F859E7A61}" type="presOf" srcId="{028240F2-8228-48EE-B01B-E5C4A36098CE}" destId="{A49EACBF-B216-46BE-9BF7-A4CDE11170AA}" srcOrd="0" destOrd="0" presId="urn:microsoft.com/office/officeart/2005/8/layout/list1"/>
    <dgm:cxn modelId="{97670B25-EB47-4F20-9C1C-BF3051F16D59}" type="presOf" srcId="{B9491423-3F22-440A-AB60-23909CD25237}" destId="{6A34EB8E-BED2-4CAD-9BAE-6E242AAF2F5A}" srcOrd="0" destOrd="1" presId="urn:microsoft.com/office/officeart/2005/8/layout/list1"/>
    <dgm:cxn modelId="{472B7F37-17B8-4759-B3D0-1E62E5847785}" type="presOf" srcId="{6265ABA4-67D6-4132-934C-F908A3FE8C2B}" destId="{6A34EB8E-BED2-4CAD-9BAE-6E242AAF2F5A}" srcOrd="0" destOrd="0" presId="urn:microsoft.com/office/officeart/2005/8/layout/list1"/>
    <dgm:cxn modelId="{E390D838-3D18-4B0B-9EB9-F2AD0ACD9957}" srcId="{BC542D55-1574-4891-8D41-4D91DCA2550A}" destId="{6265ABA4-67D6-4132-934C-F908A3FE8C2B}" srcOrd="0" destOrd="0" parTransId="{D5AD1093-3CCB-4AF9-99EC-1C8818956CE5}" sibTransId="{785BB82E-6EDC-4344-A495-3BB2D238CC3B}"/>
    <dgm:cxn modelId="{E7D0A53B-0C56-416B-903A-CA9BF460C1E4}" type="presOf" srcId="{07A7013F-DC38-4170-B333-1DE954D910B3}" destId="{A49EACBF-B216-46BE-9BF7-A4CDE11170AA}" srcOrd="0" destOrd="1" presId="urn:microsoft.com/office/officeart/2005/8/layout/list1"/>
    <dgm:cxn modelId="{38417442-3F47-4898-9AD8-D6311C161FCD}" type="presOf" srcId="{BC542D55-1574-4891-8D41-4D91DCA2550A}" destId="{7D09DD96-20FD-4D9F-B017-BB48EE92AD27}" srcOrd="1" destOrd="0" presId="urn:microsoft.com/office/officeart/2005/8/layout/list1"/>
    <dgm:cxn modelId="{88A68843-ED35-4026-9D0F-2CD4D7BD538F}" type="presOf" srcId="{15F889A4-6BCA-4227-8299-F0757F4B1C2C}" destId="{F7FE2BA3-E112-4FF5-BB9E-C966A9E08FF2}" srcOrd="0" destOrd="0" presId="urn:microsoft.com/office/officeart/2005/8/layout/list1"/>
    <dgm:cxn modelId="{2B839045-5F96-4097-A5AB-091E55E204D5}" type="presOf" srcId="{B1D67659-42A3-4CA2-BD30-89AF96120EA1}" destId="{D323D46F-A4DC-4C13-B20C-92F76C2C9797}" srcOrd="0" destOrd="0" presId="urn:microsoft.com/office/officeart/2005/8/layout/list1"/>
    <dgm:cxn modelId="{6D70F44B-81A9-460F-91A6-1704BECAC03F}" srcId="{15F889A4-6BCA-4227-8299-F0757F4B1C2C}" destId="{B1D67659-42A3-4CA2-BD30-89AF96120EA1}" srcOrd="0" destOrd="0" parTransId="{2E36357D-CF63-40BB-9434-D8FEAC4E3B2B}" sibTransId="{3D807715-A962-49FC-940C-6A61CA33AFC1}"/>
    <dgm:cxn modelId="{F38FB251-781D-4435-B799-B9196F39C976}" srcId="{0175A6B0-EEA3-412F-BA90-31B7D49805DE}" destId="{028240F2-8228-48EE-B01B-E5C4A36098CE}" srcOrd="0" destOrd="0" parTransId="{D5321E2E-543D-429D-ADE0-C4D4FB9EFEB2}" sibTransId="{68E196A3-E885-4AC4-94C8-235F1B402966}"/>
    <dgm:cxn modelId="{FD808D54-D64A-4D42-A0A2-3D251B66472B}" type="presOf" srcId="{15F889A4-6BCA-4227-8299-F0757F4B1C2C}" destId="{BE7A955B-A0A7-4EE6-AA5E-46A478ACC4B3}" srcOrd="1" destOrd="0" presId="urn:microsoft.com/office/officeart/2005/8/layout/list1"/>
    <dgm:cxn modelId="{D71D7078-AB61-440A-8A4C-77C23BEAD780}" srcId="{0175A6B0-EEA3-412F-BA90-31B7D49805DE}" destId="{07A7013F-DC38-4170-B333-1DE954D910B3}" srcOrd="1" destOrd="0" parTransId="{EF50FBAF-B2B5-402E-85F1-1B7A1B331A0D}" sibTransId="{38698798-4E18-48CE-A8A1-B9A945F41ED5}"/>
    <dgm:cxn modelId="{74C23281-8DB1-4766-B116-AE623C084D44}" type="presOf" srcId="{BC542D55-1574-4891-8D41-4D91DCA2550A}" destId="{7DBC9DE8-FD4E-45EB-8EE6-B40A324C23CA}" srcOrd="0" destOrd="0" presId="urn:microsoft.com/office/officeart/2005/8/layout/list1"/>
    <dgm:cxn modelId="{E77AA583-1840-4FF3-9DFE-BFF7D108C182}" srcId="{7899CBC6-261B-48DC-AC9D-30CBABE2B020}" destId="{15F889A4-6BCA-4227-8299-F0757F4B1C2C}" srcOrd="1" destOrd="0" parTransId="{0BA8F556-A7E0-41BC-B139-958F355F0FE8}" sibTransId="{CF289AB8-BEA7-4196-B277-DF355C883E36}"/>
    <dgm:cxn modelId="{EACD949A-BB54-4139-B61A-DEBCEA2A38C8}" type="presOf" srcId="{0175A6B0-EEA3-412F-BA90-31B7D49805DE}" destId="{0C39E841-CC45-48FE-96BF-53F1D986329F}" srcOrd="0" destOrd="0" presId="urn:microsoft.com/office/officeart/2005/8/layout/list1"/>
    <dgm:cxn modelId="{222D73B1-850D-4424-80EA-078C8E82A2F4}" srcId="{7899CBC6-261B-48DC-AC9D-30CBABE2B020}" destId="{0175A6B0-EEA3-412F-BA90-31B7D49805DE}" srcOrd="0" destOrd="0" parTransId="{838BDAB5-3FCF-42E5-8EAE-969840B29DE2}" sibTransId="{E351D51D-4890-4BA7-A903-5B77196F8FEB}"/>
    <dgm:cxn modelId="{DD9CE1C8-F21F-4FF7-9A27-A9CA7170D2A6}" srcId="{7899CBC6-261B-48DC-AC9D-30CBABE2B020}" destId="{BC542D55-1574-4891-8D41-4D91DCA2550A}" srcOrd="2" destOrd="0" parTransId="{CD43EAC2-735C-4E1E-92D4-4BE6750A9D4A}" sibTransId="{1E8AF920-1A4C-4322-BAC4-BD270F4EC4F2}"/>
    <dgm:cxn modelId="{7DA35BC9-B65B-4567-A5D1-1EED2127CFC4}" type="presOf" srcId="{0175A6B0-EEA3-412F-BA90-31B7D49805DE}" destId="{A45FA360-F7ED-45F0-94E8-D0CFE23B6750}" srcOrd="1" destOrd="0" presId="urn:microsoft.com/office/officeart/2005/8/layout/list1"/>
    <dgm:cxn modelId="{CA6A40EF-79FA-454C-89F5-BF741B06C1E4}" srcId="{BC542D55-1574-4891-8D41-4D91DCA2550A}" destId="{3DDA4780-DC1B-4CA1-86E0-87B0AA92486F}" srcOrd="2" destOrd="0" parTransId="{517C4E1B-8692-4E6E-AA9D-484FDCBAF24E}" sibTransId="{F65B32C7-FB86-4CB5-9E87-DC8571417E55}"/>
    <dgm:cxn modelId="{48509FF0-4CA1-47A9-AD2A-1E0E3907E84D}" type="presOf" srcId="{3DDA4780-DC1B-4CA1-86E0-87B0AA92486F}" destId="{6A34EB8E-BED2-4CAD-9BAE-6E242AAF2F5A}" srcOrd="0" destOrd="2" presId="urn:microsoft.com/office/officeart/2005/8/layout/list1"/>
    <dgm:cxn modelId="{0DE9BDF1-4CD7-496D-93C7-693EF278E730}" srcId="{BC542D55-1574-4891-8D41-4D91DCA2550A}" destId="{B9491423-3F22-440A-AB60-23909CD25237}" srcOrd="1" destOrd="0" parTransId="{9C03EB58-D823-415E-A803-1EF0C219667C}" sibTransId="{90F0C8EB-D955-49A0-98D2-20DEB73D610D}"/>
    <dgm:cxn modelId="{6D9F63FD-1BE2-43A9-BB19-5C9E35A92FD9}" type="presOf" srcId="{7899CBC6-261B-48DC-AC9D-30CBABE2B020}" destId="{E968A0D4-64E2-45F9-B575-9B229B4197B2}" srcOrd="0" destOrd="0" presId="urn:microsoft.com/office/officeart/2005/8/layout/list1"/>
    <dgm:cxn modelId="{C5B09924-DE7F-4499-B009-2A70AF389877}" type="presParOf" srcId="{E968A0D4-64E2-45F9-B575-9B229B4197B2}" destId="{4BD066E5-3D91-4F42-AC87-1E6E01BF6718}" srcOrd="0" destOrd="0" presId="urn:microsoft.com/office/officeart/2005/8/layout/list1"/>
    <dgm:cxn modelId="{144FEED8-8D1F-429D-864A-F88504AE8BA9}" type="presParOf" srcId="{4BD066E5-3D91-4F42-AC87-1E6E01BF6718}" destId="{0C39E841-CC45-48FE-96BF-53F1D986329F}" srcOrd="0" destOrd="0" presId="urn:microsoft.com/office/officeart/2005/8/layout/list1"/>
    <dgm:cxn modelId="{F05BB364-071F-48DC-B1EF-2EDA8BA01059}" type="presParOf" srcId="{4BD066E5-3D91-4F42-AC87-1E6E01BF6718}" destId="{A45FA360-F7ED-45F0-94E8-D0CFE23B6750}" srcOrd="1" destOrd="0" presId="urn:microsoft.com/office/officeart/2005/8/layout/list1"/>
    <dgm:cxn modelId="{DDE80ABA-1EC8-4DE5-A2D3-E864447D3377}" type="presParOf" srcId="{E968A0D4-64E2-45F9-B575-9B229B4197B2}" destId="{32D825E7-8418-4E12-BFFD-BF7B3F7A056C}" srcOrd="1" destOrd="0" presId="urn:microsoft.com/office/officeart/2005/8/layout/list1"/>
    <dgm:cxn modelId="{1136D0A3-F083-492D-8ABA-22569D82C012}" type="presParOf" srcId="{E968A0D4-64E2-45F9-B575-9B229B4197B2}" destId="{A49EACBF-B216-46BE-9BF7-A4CDE11170AA}" srcOrd="2" destOrd="0" presId="urn:microsoft.com/office/officeart/2005/8/layout/list1"/>
    <dgm:cxn modelId="{08AB372C-77D1-4581-A454-DB32DD358031}" type="presParOf" srcId="{E968A0D4-64E2-45F9-B575-9B229B4197B2}" destId="{9A6A069A-FD59-44F5-AD65-13E9C4296CAB}" srcOrd="3" destOrd="0" presId="urn:microsoft.com/office/officeart/2005/8/layout/list1"/>
    <dgm:cxn modelId="{EE84B89F-DBF7-4EA3-9DEC-EEE4DC8C1256}" type="presParOf" srcId="{E968A0D4-64E2-45F9-B575-9B229B4197B2}" destId="{2BBC3FE3-0842-4407-9CB3-7BEC060457C4}" srcOrd="4" destOrd="0" presId="urn:microsoft.com/office/officeart/2005/8/layout/list1"/>
    <dgm:cxn modelId="{AB89FC14-6BC3-4A15-B52B-CA33AFA3CDB8}" type="presParOf" srcId="{2BBC3FE3-0842-4407-9CB3-7BEC060457C4}" destId="{F7FE2BA3-E112-4FF5-BB9E-C966A9E08FF2}" srcOrd="0" destOrd="0" presId="urn:microsoft.com/office/officeart/2005/8/layout/list1"/>
    <dgm:cxn modelId="{1D6337F0-8A81-4F40-A395-B4DA33EEC468}" type="presParOf" srcId="{2BBC3FE3-0842-4407-9CB3-7BEC060457C4}" destId="{BE7A955B-A0A7-4EE6-AA5E-46A478ACC4B3}" srcOrd="1" destOrd="0" presId="urn:microsoft.com/office/officeart/2005/8/layout/list1"/>
    <dgm:cxn modelId="{F9D0485B-A652-4865-BF7E-0C0365EFAD3B}" type="presParOf" srcId="{E968A0D4-64E2-45F9-B575-9B229B4197B2}" destId="{9CA58978-8140-4864-AB4C-62E9675E21E1}" srcOrd="5" destOrd="0" presId="urn:microsoft.com/office/officeart/2005/8/layout/list1"/>
    <dgm:cxn modelId="{1B1C9C35-4552-4948-9898-1011C51E9403}" type="presParOf" srcId="{E968A0D4-64E2-45F9-B575-9B229B4197B2}" destId="{D323D46F-A4DC-4C13-B20C-92F76C2C9797}" srcOrd="6" destOrd="0" presId="urn:microsoft.com/office/officeart/2005/8/layout/list1"/>
    <dgm:cxn modelId="{F521DB21-667E-4257-9C79-478753E9A2E0}" type="presParOf" srcId="{E968A0D4-64E2-45F9-B575-9B229B4197B2}" destId="{ADB6502B-5EED-42B8-A977-943566F093BF}" srcOrd="7" destOrd="0" presId="urn:microsoft.com/office/officeart/2005/8/layout/list1"/>
    <dgm:cxn modelId="{536BBFE9-E96D-47DD-B716-E785364F4FA3}" type="presParOf" srcId="{E968A0D4-64E2-45F9-B575-9B229B4197B2}" destId="{26FFCDDF-681D-4BDF-92E5-B35F74B58E26}" srcOrd="8" destOrd="0" presId="urn:microsoft.com/office/officeart/2005/8/layout/list1"/>
    <dgm:cxn modelId="{9EB0AACD-5EF1-4A01-9508-433868B967BD}" type="presParOf" srcId="{26FFCDDF-681D-4BDF-92E5-B35F74B58E26}" destId="{7DBC9DE8-FD4E-45EB-8EE6-B40A324C23CA}" srcOrd="0" destOrd="0" presId="urn:microsoft.com/office/officeart/2005/8/layout/list1"/>
    <dgm:cxn modelId="{D50A3867-37E0-44F2-86A8-69A5E60B6D98}" type="presParOf" srcId="{26FFCDDF-681D-4BDF-92E5-B35F74B58E26}" destId="{7D09DD96-20FD-4D9F-B017-BB48EE92AD27}" srcOrd="1" destOrd="0" presId="urn:microsoft.com/office/officeart/2005/8/layout/list1"/>
    <dgm:cxn modelId="{02372B94-863B-46EA-8E3F-72E9525B0280}" type="presParOf" srcId="{E968A0D4-64E2-45F9-B575-9B229B4197B2}" destId="{4EEBA319-CEBE-407B-8ABF-044095DF70DD}" srcOrd="9" destOrd="0" presId="urn:microsoft.com/office/officeart/2005/8/layout/list1"/>
    <dgm:cxn modelId="{A84E0036-9CBC-4985-8289-3ADACFFF0FC8}" type="presParOf" srcId="{E968A0D4-64E2-45F9-B575-9B229B4197B2}" destId="{6A34EB8E-BED2-4CAD-9BAE-6E242AAF2F5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C87CA2-CADB-40D9-986C-283770CCF8A9}">
      <dsp:nvSpPr>
        <dsp:cNvPr id="0" name=""/>
        <dsp:cNvSpPr/>
      </dsp:nvSpPr>
      <dsp:spPr>
        <a:xfrm>
          <a:off x="0" y="239737"/>
          <a:ext cx="6583680" cy="1701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967" tIns="312420" rIns="51096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Big Mountain Resort (BMR) is a ski resort located in Montana with spectacular views of Glacier National Park and Flathead National Forest, with 105 trails. BMR has around 350K visitors yearly. Recently was installed a new chair, creating an additional operational cost of $1.5MM. We propose an increase of $2 for the ticket price to cover the operational cost of the new lift and generate extra revenue.</a:t>
          </a:r>
        </a:p>
      </dsp:txBody>
      <dsp:txXfrm>
        <a:off x="0" y="239737"/>
        <a:ext cx="6583680" cy="1701000"/>
      </dsp:txXfrm>
    </dsp:sp>
    <dsp:sp modelId="{2C900FB2-5336-4973-9769-6D6F487433E0}">
      <dsp:nvSpPr>
        <dsp:cNvPr id="0" name=""/>
        <dsp:cNvSpPr/>
      </dsp:nvSpPr>
      <dsp:spPr>
        <a:xfrm>
          <a:off x="329184" y="18337"/>
          <a:ext cx="4608576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193" tIns="0" rIns="17419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AU" sz="1500" b="1" u="sng" kern="1200" dirty="0">
              <a:sym typeface="Arial"/>
            </a:rPr>
            <a:t>1. Context</a:t>
          </a:r>
          <a:endParaRPr lang="en-US" sz="1500" kern="1200" dirty="0"/>
        </a:p>
      </dsp:txBody>
      <dsp:txXfrm>
        <a:off x="350800" y="39953"/>
        <a:ext cx="4565344" cy="399568"/>
      </dsp:txXfrm>
    </dsp:sp>
    <dsp:sp modelId="{0490FBE6-B0B1-4FE5-92CD-474127DF6ECC}">
      <dsp:nvSpPr>
        <dsp:cNvPr id="0" name=""/>
        <dsp:cNvSpPr/>
      </dsp:nvSpPr>
      <dsp:spPr>
        <a:xfrm>
          <a:off x="0" y="2243137"/>
          <a:ext cx="6583680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967" tIns="312420" rIns="51096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Cover the $1.5MM operational cost added by the new lift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Keep the 350K visitors during the season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Bonus: creation of extra revenue</a:t>
          </a:r>
        </a:p>
      </dsp:txBody>
      <dsp:txXfrm>
        <a:off x="0" y="2243137"/>
        <a:ext cx="6583680" cy="1134000"/>
      </dsp:txXfrm>
    </dsp:sp>
    <dsp:sp modelId="{A10EC9AE-5291-40E3-8E0B-6CAA3C461BAB}">
      <dsp:nvSpPr>
        <dsp:cNvPr id="0" name=""/>
        <dsp:cNvSpPr/>
      </dsp:nvSpPr>
      <dsp:spPr>
        <a:xfrm>
          <a:off x="329184" y="2021737"/>
          <a:ext cx="4608576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193" tIns="0" rIns="17419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u="sng" kern="1200" dirty="0">
              <a:sym typeface="Arial"/>
            </a:rPr>
            <a:t>2. Criteria for success</a:t>
          </a:r>
        </a:p>
      </dsp:txBody>
      <dsp:txXfrm>
        <a:off x="350800" y="2043353"/>
        <a:ext cx="4565344" cy="399568"/>
      </dsp:txXfrm>
    </dsp:sp>
    <dsp:sp modelId="{41536E6F-4ED6-461F-8684-73F41C52EFCA}">
      <dsp:nvSpPr>
        <dsp:cNvPr id="0" name=""/>
        <dsp:cNvSpPr/>
      </dsp:nvSpPr>
      <dsp:spPr>
        <a:xfrm>
          <a:off x="0" y="3679537"/>
          <a:ext cx="65836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967" tIns="312420" rIns="51096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Increase the ticket price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Maintain the regular facilities operations</a:t>
          </a:r>
        </a:p>
      </dsp:txBody>
      <dsp:txXfrm>
        <a:off x="0" y="3679537"/>
        <a:ext cx="6583680" cy="874125"/>
      </dsp:txXfrm>
    </dsp:sp>
    <dsp:sp modelId="{103B947A-C687-4CC6-B64A-3B2E335787E5}">
      <dsp:nvSpPr>
        <dsp:cNvPr id="0" name=""/>
        <dsp:cNvSpPr/>
      </dsp:nvSpPr>
      <dsp:spPr>
        <a:xfrm>
          <a:off x="329184" y="3458137"/>
          <a:ext cx="4608576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193" tIns="0" rIns="17419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u="sng" kern="1200" dirty="0">
              <a:sym typeface="Arial"/>
            </a:rPr>
            <a:t>3. Scope of solution space</a:t>
          </a:r>
        </a:p>
      </dsp:txBody>
      <dsp:txXfrm>
        <a:off x="350800" y="3479753"/>
        <a:ext cx="4565344" cy="3995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9EACBF-B216-46BE-9BF7-A4CDE11170AA}">
      <dsp:nvSpPr>
        <dsp:cNvPr id="0" name=""/>
        <dsp:cNvSpPr/>
      </dsp:nvSpPr>
      <dsp:spPr>
        <a:xfrm>
          <a:off x="0" y="475379"/>
          <a:ext cx="4297680" cy="141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548" tIns="291592" rIns="33354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Weather restrictions during the season (closed access roads, storms, snow precipitation below average)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Competitors in the same area reducing their tickets to capture BMR clients</a:t>
          </a:r>
        </a:p>
      </dsp:txBody>
      <dsp:txXfrm>
        <a:off x="0" y="475379"/>
        <a:ext cx="4297680" cy="1411200"/>
      </dsp:txXfrm>
    </dsp:sp>
    <dsp:sp modelId="{A45FA360-F7ED-45F0-94E8-D0CFE23B6750}">
      <dsp:nvSpPr>
        <dsp:cNvPr id="0" name=""/>
        <dsp:cNvSpPr/>
      </dsp:nvSpPr>
      <dsp:spPr>
        <a:xfrm>
          <a:off x="214884" y="268739"/>
          <a:ext cx="3008376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09" tIns="0" rIns="113709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400" b="1" u="sng" kern="1200" dirty="0">
              <a:sym typeface="Arial"/>
            </a:rPr>
            <a:t>4. Constraints within solution space</a:t>
          </a:r>
          <a:endParaRPr lang="en-US" sz="1400" kern="1200" dirty="0"/>
        </a:p>
      </dsp:txBody>
      <dsp:txXfrm>
        <a:off x="235059" y="288914"/>
        <a:ext cx="2968026" cy="372930"/>
      </dsp:txXfrm>
    </dsp:sp>
    <dsp:sp modelId="{D323D46F-A4DC-4C13-B20C-92F76C2C9797}">
      <dsp:nvSpPr>
        <dsp:cNvPr id="0" name=""/>
        <dsp:cNvSpPr/>
      </dsp:nvSpPr>
      <dsp:spPr>
        <a:xfrm>
          <a:off x="0" y="2180543"/>
          <a:ext cx="4297680" cy="793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548" tIns="291592" rIns="33354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CEO, Sales VP, Marketing VP, CTO, Database Manager, Head of Data Science </a:t>
          </a:r>
        </a:p>
      </dsp:txBody>
      <dsp:txXfrm>
        <a:off x="0" y="2180543"/>
        <a:ext cx="4297680" cy="793800"/>
      </dsp:txXfrm>
    </dsp:sp>
    <dsp:sp modelId="{BE7A955B-A0A7-4EE6-AA5E-46A478ACC4B3}">
      <dsp:nvSpPr>
        <dsp:cNvPr id="0" name=""/>
        <dsp:cNvSpPr/>
      </dsp:nvSpPr>
      <dsp:spPr>
        <a:xfrm>
          <a:off x="214884" y="1962180"/>
          <a:ext cx="3008376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09" tIns="0" rIns="113709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400" b="1" u="sng" kern="1200" dirty="0">
              <a:sym typeface="Arial"/>
            </a:rPr>
            <a:t>5. Stakeholders to provide key insight</a:t>
          </a:r>
          <a:endParaRPr lang="en-US" sz="1400" kern="1200" dirty="0">
            <a:sym typeface="Arial"/>
          </a:endParaRPr>
        </a:p>
      </dsp:txBody>
      <dsp:txXfrm>
        <a:off x="235059" y="1982355"/>
        <a:ext cx="2968026" cy="372930"/>
      </dsp:txXfrm>
    </dsp:sp>
    <dsp:sp modelId="{6A34EB8E-BED2-4CAD-9BAE-6E242AAF2F5A}">
      <dsp:nvSpPr>
        <dsp:cNvPr id="0" name=""/>
        <dsp:cNvSpPr/>
      </dsp:nvSpPr>
      <dsp:spPr>
        <a:xfrm>
          <a:off x="0" y="3244860"/>
          <a:ext cx="4297680" cy="105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548" tIns="291592" rIns="33354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Data about the competitors in the market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Revenue data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Weather forecasting</a:t>
          </a:r>
        </a:p>
      </dsp:txBody>
      <dsp:txXfrm>
        <a:off x="0" y="3244860"/>
        <a:ext cx="4297680" cy="1058400"/>
      </dsp:txXfrm>
    </dsp:sp>
    <dsp:sp modelId="{7D09DD96-20FD-4D9F-B017-BB48EE92AD27}">
      <dsp:nvSpPr>
        <dsp:cNvPr id="0" name=""/>
        <dsp:cNvSpPr/>
      </dsp:nvSpPr>
      <dsp:spPr>
        <a:xfrm>
          <a:off x="214884" y="3038220"/>
          <a:ext cx="3008376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09" tIns="0" rIns="113709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400" b="1" u="sng" kern="1200" dirty="0">
              <a:sym typeface="Arial"/>
            </a:rPr>
            <a:t>6. Key data sources </a:t>
          </a:r>
        </a:p>
      </dsp:txBody>
      <dsp:txXfrm>
        <a:off x="235059" y="3058395"/>
        <a:ext cx="2968026" cy="372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1/30/2022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72485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u="none" strike="noStrike" baseline="0" dirty="0">
                <a:latin typeface="Roboto-Regular"/>
              </a:rPr>
              <a:t>Your client is Big Mountain Resort, a ski resort located in Montana. Big Mountain Resort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offers spectacular views of Glacier National Park and Flathead National Forest, with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access to 105 trails. Every year about 350,000 people ski or snowboard at Big Mountain.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This mountain can accommodate skiers and riders of all levels and abilities.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These are serviced by 11 lifts, 2 T-bars, and 1 magic carpet for novice skiers. The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longest run is named Hellfire and is 3.3 miles in length. The base elevation is 4,464 ft,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and the summit is 6,817 ft with a vertical drop of 2,353 ft.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Big Mountain Resort has recently installed an additional chair lift to help increase the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distribution of visitors across the mountain. This additional chair increases their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operating costs by $1,540,000 this season.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The resort's pricing strategy has been to charge a premium above the average price of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resorts in its market segment. They know there are limitations to this approach. There's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a suspicion that Big Mountain is not capitalizing on its facilities as much as it could.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Basing their pricing on just the market average does not provide the business with a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good sense of how important some facilities are compared to others. This hampers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investment strategy. You are part of a new data science team brought in to implement a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more data-driven business strategy. The business wants some guidance on how to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select a better value for their ticket price. They are also considering a number of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changes that they hope will either cut costs without undermining the ticket price or will</a:t>
            </a:r>
          </a:p>
          <a:p>
            <a:pPr algn="l"/>
            <a:r>
              <a:rPr lang="en-US" sz="1200" b="0" i="0" u="none" strike="noStrike" baseline="0" dirty="0">
                <a:latin typeface="Roboto-Regular"/>
              </a:rPr>
              <a:t>support an even higher ticket price.</a:t>
            </a:r>
            <a:endParaRPr lang="en-US" b="1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b="1" dirty="0"/>
          </a:p>
          <a:p>
            <a:pPr algn="l"/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Review the last paragraph of the overview and generate ideas about how to</a:t>
            </a:r>
          </a:p>
          <a:p>
            <a:pPr algn="l"/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increase revenue for the resort. Once you have an idea or two, use the data overview</a:t>
            </a:r>
          </a:p>
          <a:p>
            <a:pPr algn="l"/>
            <a:r>
              <a:rPr lang="en-US" sz="1200" b="0" i="0" u="none" strike="noStrike" baseline="0" dirty="0">
                <a:solidFill>
                  <a:srgbClr val="1155CD"/>
                </a:solidFill>
                <a:latin typeface="Roboto-Regular"/>
              </a:rPr>
              <a:t>provided below 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to determine if your idea can be evaluated and supported by these data.</a:t>
            </a:r>
          </a:p>
          <a:p>
            <a:pPr algn="l"/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Keep in mind that this data contains information from 330 resorts in the US that can be</a:t>
            </a:r>
          </a:p>
          <a:p>
            <a:pPr algn="l"/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considered part of the same market share and we have these same data columns for</a:t>
            </a:r>
          </a:p>
          <a:p>
            <a:pPr algn="l"/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Big Mountain Resort as well.</a:t>
            </a:r>
          </a:p>
          <a:p>
            <a:pPr algn="l"/>
            <a:endParaRPr lang="en-US" sz="1200" b="0" i="0" u="none" strike="noStrike" baseline="0" dirty="0">
              <a:solidFill>
                <a:srgbClr val="000000"/>
              </a:solidFill>
              <a:latin typeface="Roboto-Regular"/>
            </a:endParaRPr>
          </a:p>
          <a:p>
            <a:pPr algn="l"/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Region</a:t>
            </a:r>
          </a:p>
          <a:p>
            <a:pPr algn="l"/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Vertical drop /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Roboto-Regular"/>
              </a:rPr>
              <a:t>LongestRun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 / Skiable area / Average Snowfall /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Roboto-Regular"/>
              </a:rPr>
              <a:t>NightSkiing</a:t>
            </a:r>
            <a:endParaRPr lang="en-US" sz="1200" b="0" i="0" u="none" strike="noStrike" baseline="0" dirty="0">
              <a:solidFill>
                <a:srgbClr val="000000"/>
              </a:solidFill>
              <a:latin typeface="Roboto-Regular"/>
            </a:endParaRPr>
          </a:p>
          <a:p>
            <a:pPr algn="l"/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Chairs</a:t>
            </a:r>
          </a:p>
          <a:p>
            <a:pPr algn="l"/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Runs (trails)</a:t>
            </a:r>
          </a:p>
          <a:p>
            <a:pPr algn="l"/>
            <a:r>
              <a:rPr lang="en-US" sz="1200" b="0" i="0" u="none" strike="noStrike" baseline="0" dirty="0">
                <a:solidFill>
                  <a:srgbClr val="000000"/>
                </a:solidFill>
                <a:latin typeface="Roboto-Regular"/>
              </a:rPr>
              <a:t>Terrain parks</a:t>
            </a:r>
          </a:p>
          <a:p>
            <a:pPr algn="l"/>
            <a:endParaRPr lang="en-US" b="1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b="1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1" dirty="0"/>
              <a:t>Hypothesis: </a:t>
            </a:r>
            <a:r>
              <a:rPr lang="en-US" sz="10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a Hypothesis with an emphasis on SMART principles. </a:t>
            </a:r>
            <a:r>
              <a:rPr lang="en-US" sz="10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000" b="1" i="1" dirty="0"/>
              <a:t>S – Specific, M – Measurable, A – Achievable, R – Realistic, T – Timebound). </a:t>
            </a:r>
            <a:r>
              <a:rPr lang="en-US" sz="1000" b="0" i="0" dirty="0"/>
              <a:t>If you cannot do this, you </a:t>
            </a:r>
            <a:r>
              <a:rPr lang="en-US" sz="1000" b="1" i="0" dirty="0"/>
              <a:t>do not</a:t>
            </a:r>
            <a:r>
              <a:rPr lang="en-US" sz="1000" b="0" i="0" dirty="0"/>
              <a:t> have a good grasp on the business problem.</a:t>
            </a:r>
            <a:endParaRPr lang="en-US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1" dirty="0"/>
              <a:t>Context: </a:t>
            </a:r>
            <a:r>
              <a:rPr lang="en-US" sz="1000" dirty="0"/>
              <a:t>With context, we have </a:t>
            </a:r>
            <a:r>
              <a:rPr lang="en-US" sz="1000" b="1" u="sng" dirty="0"/>
              <a:t>clearly identified the problem at hand </a:t>
            </a:r>
            <a:r>
              <a:rPr lang="en-US" sz="1000" dirty="0"/>
              <a:t>and have elucidated on how our initiative may solve this problem, alongside the commercial implications this will have on the business. </a:t>
            </a:r>
            <a:endParaRPr lang="en-US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0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/>
              <a:t>Criteria for Success</a:t>
            </a:r>
            <a:r>
              <a:rPr lang="en-US" b="0" dirty="0"/>
              <a:t>: Clearly defining the criteria for success ensures that the scope of your work is clearly defined and understood. Otherwise, if this isn’t defined – your work will never end which will result in mismatched expectations.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b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/>
              <a:t>Scope of Solution Space: </a:t>
            </a:r>
            <a:r>
              <a:rPr lang="en-US" b="0" dirty="0"/>
              <a:t>Scoping out the solution space ensures that the business initiative is SPECIFIC for a certain segment or area. This prevents solutions that have been developed being scaled and applied for all other business units that the solution may not be responsible or scalable for.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b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/>
              <a:t>Constraints within Solution Space: </a:t>
            </a:r>
            <a:r>
              <a:rPr lang="en-US" b="0" dirty="0"/>
              <a:t>Looking forward, what are the foreseeable problems we are likely to encounter? Could this be stakeholder resistance? Could this be we don’t have access to the right data? 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b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/>
              <a:t>Stakeholders to provide key insight: </a:t>
            </a:r>
            <a:r>
              <a:rPr lang="en-US" b="0" dirty="0"/>
              <a:t>Who are the people I need to speak to, to get the answers I need for my data analysis?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b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/>
              <a:t>What key data sources are required</a:t>
            </a:r>
            <a:r>
              <a:rPr lang="en-US" b="0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85227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09225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60623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bg1">
              <a:lumMod val="95000"/>
            </a:schemeClr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bg1">
              <a:alpha val="80000"/>
            </a:schemeClr>
          </a:solidFill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54632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6F629-658F-4B7E-A1D1-2522EA76B0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5380A33-49FB-43FC-B60E-34A2E555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C657649-400B-459D-918F-D5C58351D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2000"/>
            <a:ext cx="5472114" cy="46649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923135C-68B1-4D2B-80D0-318CB859F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886" y="1512000"/>
            <a:ext cx="5472114" cy="46649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BF39E7D-3145-466A-B07A-D49E661CE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86" y="1512000"/>
            <a:ext cx="547211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D33A71EE-E94D-4F02-B8C5-DC59F45638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9886" y="1512000"/>
            <a:ext cx="547211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EF63D731-8A55-4A6C-A975-9B0F1F435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6" y="2505075"/>
            <a:ext cx="5472114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60CBD79B-0266-4692-9562-0F7706A27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87" y="2505075"/>
            <a:ext cx="5472114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5515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84F2FFD-7164-411A-96A5-A5211A6CA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B3FD9-234A-4B72-9A91-D7DD23D39CD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FDBADDA-AF39-45A0-BBAB-A87608C0A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083984-DDF1-4D26-BB0A-9EE8430AB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180000" bIns="0" rtlCol="0">
            <a:noAutofit/>
          </a:bodyPr>
          <a:lstStyle>
            <a:lvl1pPr marL="0" indent="0" algn="r">
              <a:buNone/>
              <a:defRPr lang="en-US">
                <a:solidFill>
                  <a:schemeClr val="tx1"/>
                </a:solidFill>
              </a:defRPr>
            </a:lvl1pPr>
          </a:lstStyle>
          <a:p>
            <a:pPr marL="266700" lvl="0" indent="-266700" algn="r"/>
            <a:r>
              <a:rPr lang="en-US" noProof="0"/>
              <a:t>Click to edit Master text styles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05EC740-58FD-4D74-B7D7-DA487FC5E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987425"/>
            <a:ext cx="5472000" cy="47185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4204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083984-DDF1-4D26-BB0A-9EE8430AB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180000" bIns="0" rtlCol="0">
            <a:noAutofit/>
          </a:bodyPr>
          <a:lstStyle>
            <a:lvl1pPr marL="0" indent="0" algn="r">
              <a:buNone/>
              <a:defRPr lang="en-US">
                <a:solidFill>
                  <a:schemeClr val="tx1"/>
                </a:solidFill>
              </a:defRPr>
            </a:lvl1pPr>
          </a:lstStyle>
          <a:p>
            <a:pPr marL="266700" lvl="0" indent="-266700" algn="r"/>
            <a:r>
              <a:rPr lang="en-US" noProof="0"/>
              <a:t>Click to 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E28466D9-7530-474E-BC12-1642958B72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5999" y="987425"/>
            <a:ext cx="5471999" cy="47185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05497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F7A73E-4A54-4742-8586-DD6DAA3BC61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313656" y="1955257"/>
            <a:ext cx="9564688" cy="2947486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0921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bg1">
              <a:lumMod val="95000"/>
            </a:schemeClr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bg1">
              <a:alpha val="80000"/>
            </a:schemeClr>
          </a:solidFill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920514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A9BE28-009E-4D88-9951-81B453F75A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solidFill>
            <a:schemeClr val="bg1"/>
          </a:solidFill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bg1">
              <a:lumMod val="95000"/>
            </a:schemeClr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bg1"/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46000">
                <a:schemeClr val="bg1"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6815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69100" y="144000"/>
            <a:ext cx="5280100" cy="6048000"/>
          </a:xfrm>
          <a:solidFill>
            <a:schemeClr val="bg1">
              <a:lumMod val="95000"/>
            </a:schemeClr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93000" y="2438399"/>
            <a:ext cx="3836200" cy="3044399"/>
          </a:xfrm>
          <a:gradFill>
            <a:gsLst>
              <a:gs pos="83186">
                <a:schemeClr val="bg1"/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46000">
                <a:schemeClr val="bg1">
                  <a:alpha val="90000"/>
                </a:schemeClr>
              </a:gs>
            </a:gsLst>
            <a:lin ang="3600000" scaled="0"/>
          </a:gradFill>
        </p:spPr>
        <p:txBody>
          <a:bodyPr lIns="432000" tIns="432000" rIns="72000" bIns="1188000" anchor="t"/>
          <a:lstStyle>
            <a:lvl1pPr algn="l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465176"/>
            <a:ext cx="3372329" cy="774934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lIns="180000" tIns="144000" r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044400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5708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5280100" cy="6060155"/>
          </a:xfrm>
          <a:solidFill>
            <a:schemeClr val="bg1">
              <a:lumMod val="95000"/>
            </a:schemeClr>
          </a:solidFill>
        </p:spPr>
        <p:txBody>
          <a:bodyPr lIns="0" tIns="144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3263899"/>
            <a:ext cx="5472000" cy="2442088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9E1708-B7A6-4D6F-9968-5398B335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7529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FD215-79E5-48E4-95DB-2C5E5A1F8E8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F905B34-4C18-4A8D-8167-57B7BF03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DA3C530-12F9-48FC-BC5E-D34BDC504B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4000" y="143999"/>
            <a:ext cx="11905200" cy="6047999"/>
          </a:xfrm>
          <a:solidFill>
            <a:schemeClr val="bg1">
              <a:lumMod val="95000"/>
            </a:schemeClr>
          </a:solidFill>
        </p:spPr>
        <p:txBody>
          <a:bodyPr lIns="0" r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64900" y="4910452"/>
            <a:ext cx="4101900" cy="773546"/>
          </a:xfrm>
          <a:solidFill>
            <a:schemeClr val="tx1"/>
          </a:solidFill>
        </p:spPr>
        <p:txBody>
          <a:bodyPr lIns="180000" tIns="72000" rIns="180000" anchor="t"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C14527-4DF5-4A98-AE66-C80F3B8E6D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78C031A-1E1B-4E18-9052-CA6639754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bg1">
              <a:lumMod val="95000"/>
            </a:schemeClr>
          </a:solidFill>
        </p:spPr>
        <p:txBody>
          <a:bodyPr lIns="1764000" rIns="0" anchor="ctr"/>
          <a:lstStyle>
            <a:lvl1pPr marL="0" indent="0" algn="l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15412" y="360000"/>
            <a:ext cx="4416588" cy="471657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15413" y="5076572"/>
            <a:ext cx="4416587" cy="1421429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468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CEB7A85F-8707-4B62-B299-F53931B861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48708" y="5540135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BA4C7E3C-7C17-46E9-928A-D3D505EEAA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8708" y="5809779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6ADD6EB2-7D8E-4991-87A6-02723731EB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48708" y="6079423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6844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99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40000" cy="43775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4FB90F-5E6B-4508-96BB-939635D11AFF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4A1CB7-B157-440C-BA82-A62890EF3721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5B1BAC-5CBE-4B0E-B0AA-1C05EBEE964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68BD16A-5998-4CCA-B0F2-62F67B639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7425" y="6322399"/>
            <a:ext cx="370575" cy="36512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000" y="6322399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839907-C37E-4F37-B9BB-92B4A49360E6}"/>
              </a:ext>
            </a:extLst>
          </p:cNvPr>
          <p:cNvSpPr txBox="1"/>
          <p:nvPr userDrawn="1"/>
        </p:nvSpPr>
        <p:spPr>
          <a:xfrm>
            <a:off x="10194026" y="6258973"/>
            <a:ext cx="1577974" cy="427535"/>
          </a:xfrm>
          <a:prstGeom prst="rect">
            <a:avLst/>
          </a:prstGeom>
          <a:noFill/>
        </p:spPr>
        <p:txBody>
          <a:bodyPr wrap="square" lIns="0" tIns="144000" rIns="0" bIns="0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US" sz="1600" b="1" spc="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</a:rPr>
              <a:t>Big Mountain</a:t>
            </a:r>
            <a:br>
              <a:rPr lang="en-US" sz="2000" b="1" spc="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b="0" i="1" spc="60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Resort</a:t>
            </a: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  <p:sldLayoutId id="2147483666" r:id="rId5"/>
    <p:sldLayoutId id="2147483659" r:id="rId6"/>
    <p:sldLayoutId id="2147483660" r:id="rId7"/>
    <p:sldLayoutId id="2147483664" r:id="rId8"/>
    <p:sldLayoutId id="2147483668" r:id="rId9"/>
    <p:sldLayoutId id="2147483669" r:id="rId10"/>
    <p:sldLayoutId id="2147483650" r:id="rId11"/>
    <p:sldLayoutId id="2147483652" r:id="rId12"/>
    <p:sldLayoutId id="2147483667" r:id="rId13"/>
    <p:sldLayoutId id="2147483656" r:id="rId14"/>
    <p:sldLayoutId id="2147483657" r:id="rId15"/>
    <p:sldLayoutId id="2147483671" r:id="rId16"/>
    <p:sldLayoutId id="2147483672" r:id="rId17"/>
    <p:sldLayoutId id="2147483654" r:id="rId18"/>
    <p:sldLayoutId id="2147483673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hyperlink" Target="mailto:map_fm@yahoo.com" TargetMode="External"/><Relationship Id="rId4" Type="http://schemas.openxmlformats.org/officeDocument/2006/relationships/image" Target="../media/image11.svg"/><Relationship Id="rId9" Type="http://schemas.openxmlformats.org/officeDocument/2006/relationships/hyperlink" Target="https://www.linkedin.com/in/marcelo-alves-pereir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Skier preparing to descend a slope">
            <a:extLst>
              <a:ext uri="{FF2B5EF4-FFF2-40B4-BE49-F238E27FC236}">
                <a16:creationId xmlns:a16="http://schemas.microsoft.com/office/drawing/2014/main" id="{F7C18470-34F4-493A-B338-DAAE751FB6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162875" y="146383"/>
            <a:ext cx="9864708" cy="656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Big Mountain Resort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</a:gradFill>
          </a:ln>
        </p:spPr>
        <p:txBody>
          <a:bodyPr/>
          <a:lstStyle/>
          <a:p>
            <a:r>
              <a:rPr lang="en-US" dirty="0"/>
              <a:t>Marcelo Pereira </a:t>
            </a:r>
          </a:p>
          <a:p>
            <a:r>
              <a:rPr lang="en-US" dirty="0"/>
              <a:t>Oct/2021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000" y="385107"/>
            <a:ext cx="11340000" cy="432000"/>
          </a:xfrm>
        </p:spPr>
        <p:txBody>
          <a:bodyPr/>
          <a:lstStyle/>
          <a:p>
            <a:r>
              <a:rPr lang="en-US" dirty="0"/>
              <a:t>Big Mountain Resort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7999"/>
            <a:ext cx="11339513" cy="762185"/>
          </a:xfrm>
        </p:spPr>
        <p:txBody>
          <a:bodyPr/>
          <a:lstStyle/>
          <a:p>
            <a:r>
              <a:rPr lang="en-US" dirty="0"/>
              <a:t>Does Big Mountain Resort’s price strategy support any increase to cover the maintenance expenses of a new chair lift? Increasing the ticket price by $2 yields a projected earnings enough to cover the new expense and to create extra revenue.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21" name="Content Placeholder 20">
            <a:extLst>
              <a:ext uri="{FF2B5EF4-FFF2-40B4-BE49-F238E27FC236}">
                <a16:creationId xmlns:a16="http://schemas.microsoft.com/office/drawing/2014/main" id="{6CE916BE-004A-4D02-893E-C82FEF40C4C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5069187"/>
              </p:ext>
            </p:extLst>
          </p:nvPr>
        </p:nvGraphicFramePr>
        <p:xfrm>
          <a:off x="561340" y="1612280"/>
          <a:ext cx="658368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3" name="Content Placeholder 20">
            <a:extLst>
              <a:ext uri="{FF2B5EF4-FFF2-40B4-BE49-F238E27FC236}">
                <a16:creationId xmlns:a16="http://schemas.microsoft.com/office/drawing/2014/main" id="{B7D013DF-5E01-493B-AF39-C7726559A0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3590197"/>
              </p:ext>
            </p:extLst>
          </p:nvPr>
        </p:nvGraphicFramePr>
        <p:xfrm>
          <a:off x="7327900" y="1389091"/>
          <a:ext cx="429768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41E99-EE88-4BF6-A290-64A4B17BA8CB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3336757-D626-4EDA-86F7-D2E433CFD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Modeling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D54F2D-372A-46E5-B922-B0CCFDD952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en-US" dirty="0"/>
              <a:t>Data treatment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72CE7C5-73B9-430F-8B46-2C78EF27F7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t"/>
          <a:lstStyle/>
          <a:p>
            <a:r>
              <a:rPr lang="en-US" dirty="0"/>
              <a:t>Models: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029FB3B-B26F-4415-B537-CD8F92FCF82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2000" dirty="0"/>
              <a:t>Random forest best model</a:t>
            </a:r>
          </a:p>
          <a:p>
            <a:pPr lvl="1"/>
            <a:r>
              <a:rPr lang="en-US" sz="1800" dirty="0"/>
              <a:t>Average price prediction error in test set +/- $9.54 (best)</a:t>
            </a:r>
          </a:p>
          <a:p>
            <a:pPr lvl="1"/>
            <a:r>
              <a:rPr lang="en-US" sz="1800" dirty="0" err="1"/>
              <a:t>n_estimators</a:t>
            </a:r>
            <a:r>
              <a:rPr lang="en-US" sz="1800" dirty="0"/>
              <a:t> = 54</a:t>
            </a:r>
          </a:p>
          <a:p>
            <a:pPr lvl="1"/>
            <a:endParaRPr lang="en-US" sz="1800" dirty="0"/>
          </a:p>
          <a:p>
            <a:r>
              <a:rPr lang="en-US" sz="2000" dirty="0"/>
              <a:t>Linear regression best model</a:t>
            </a:r>
          </a:p>
          <a:p>
            <a:pPr lvl="1"/>
            <a:r>
              <a:rPr lang="en-US" sz="1800" dirty="0"/>
              <a:t>Average price prediction error in test set +/- $11.79</a:t>
            </a:r>
          </a:p>
          <a:p>
            <a:pPr lvl="1"/>
            <a:r>
              <a:rPr lang="en-US" sz="1800" dirty="0"/>
              <a:t>8 features</a:t>
            </a:r>
          </a:p>
          <a:p>
            <a:pPr lvl="1"/>
            <a:endParaRPr lang="en-US" sz="1800" dirty="0"/>
          </a:p>
          <a:p>
            <a:r>
              <a:rPr lang="en-US" sz="2000" dirty="0"/>
              <a:t>Dummy model – mean</a:t>
            </a:r>
          </a:p>
          <a:p>
            <a:pPr lvl="1"/>
            <a:r>
              <a:rPr lang="en-US" sz="1800" dirty="0"/>
              <a:t>Average price prediction error in test set +/-</a:t>
            </a:r>
            <a:r>
              <a:rPr lang="en-US" sz="1800" b="0" dirty="0">
                <a:cs typeface="Calibri" panose="020F0502020204030204" pitchFamily="34" charset="0"/>
              </a:rPr>
              <a:t> $19.13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3079D61-9012-4FD6-A1A0-E4C46E55E0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spcAft>
                <a:spcPts val="800"/>
              </a:spcAft>
            </a:pPr>
            <a:r>
              <a:rPr lang="en-US" sz="2000" dirty="0"/>
              <a:t>Missing data imputation: median</a:t>
            </a:r>
          </a:p>
          <a:p>
            <a:pPr>
              <a:spcAft>
                <a:spcPts val="800"/>
              </a:spcAft>
            </a:pPr>
            <a:r>
              <a:rPr lang="en-US" sz="2000" dirty="0">
                <a:effectLst/>
              </a:rPr>
              <a:t>Training set:</a:t>
            </a:r>
          </a:p>
          <a:p>
            <a:pPr lvl="1">
              <a:spcAft>
                <a:spcPts val="800"/>
              </a:spcAft>
            </a:pPr>
            <a:r>
              <a:rPr lang="en-US" sz="1800" dirty="0"/>
              <a:t>70%</a:t>
            </a:r>
          </a:p>
          <a:p>
            <a:pPr>
              <a:spcAft>
                <a:spcPts val="800"/>
              </a:spcAft>
            </a:pPr>
            <a:r>
              <a:rPr lang="en-US" sz="2000" dirty="0">
                <a:effectLst/>
              </a:rPr>
              <a:t>Testing set:</a:t>
            </a:r>
          </a:p>
          <a:p>
            <a:pPr lvl="1">
              <a:spcAft>
                <a:spcPts val="800"/>
              </a:spcAft>
            </a:pPr>
            <a:r>
              <a:rPr lang="en-US" sz="1800" dirty="0"/>
              <a:t>30%</a:t>
            </a:r>
            <a:endParaRPr lang="en-US" sz="1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42115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AB0903-2DC2-4584-A139-79F0FCE7883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D1072DDB-B9EA-4A19-89F7-CAE132A7F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Ski Resort features importance in the model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B1EB7A8-D5CD-4B5A-9F49-8118CAAD71D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/>
              <a:t>Features used by the model to predict ticket price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fast quads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number of  runs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snow making acres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vertical drop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skiable area</a:t>
            </a:r>
            <a:endParaRPr lang="en-US" sz="2000" dirty="0"/>
          </a:p>
          <a:p>
            <a:endParaRPr lang="en-US" sz="24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069F4AD-1876-451F-B3FE-74B2E66AD94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31800" y="1705969"/>
            <a:ext cx="5472113" cy="427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12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hart, histogram&#10;&#10;Description automatically generated">
            <a:extLst>
              <a:ext uri="{FF2B5EF4-FFF2-40B4-BE49-F238E27FC236}">
                <a16:creationId xmlns:a16="http://schemas.microsoft.com/office/drawing/2014/main" id="{DE92FBF9-5452-4B4B-9516-15DE64D28C1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1529151"/>
            <a:ext cx="4114800" cy="2560320"/>
          </a:xfrm>
          <a:prstGeom prst="rect">
            <a:avLst/>
          </a:prstGeom>
        </p:spPr>
      </p:pic>
      <p:pic>
        <p:nvPicPr>
          <p:cNvPr id="14" name="Content Placeholder 13" descr="Chart, histogram&#10;&#10;Description automatically generated">
            <a:extLst>
              <a:ext uri="{FF2B5EF4-FFF2-40B4-BE49-F238E27FC236}">
                <a16:creationId xmlns:a16="http://schemas.microsoft.com/office/drawing/2014/main" id="{B24B6664-09FD-40FA-A4FE-5474E166939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529151"/>
            <a:ext cx="4114800" cy="2560320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83B6B9F-EEC1-40D2-B6E7-A84922BD2E8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Position of BMR compared to competitors for the relevant features of the model. Is feasible to charge more?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DDD741-E2A2-42DD-8F02-AAF1DE7EDBC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ED133F8A-64C4-40B2-9D64-277EF6B63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Mountain’s features vs. competitors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C352D111-B14A-4FE5-B456-1C5B1D16563A}"/>
              </a:ext>
            </a:extLst>
          </p:cNvPr>
          <p:cNvSpPr txBox="1">
            <a:spLocks/>
          </p:cNvSpPr>
          <p:nvPr/>
        </p:nvSpPr>
        <p:spPr>
          <a:xfrm>
            <a:off x="132347" y="1296062"/>
            <a:ext cx="11915653" cy="41179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/>
              <a:t>	       Fast quads: 3				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Runs: 105		           </a:t>
            </a:r>
            <a:r>
              <a:rPr lang="en-US" dirty="0"/>
              <a:t>Area Covered by Snow Makers: 600 acres</a:t>
            </a:r>
            <a:endParaRPr lang="en-US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4" name="Picture 23" descr="A picture containing histogram&#10;&#10;Description automatically generated">
            <a:extLst>
              <a:ext uri="{FF2B5EF4-FFF2-40B4-BE49-F238E27FC236}">
                <a16:creationId xmlns:a16="http://schemas.microsoft.com/office/drawing/2014/main" id="{9EA7CA16-E272-4E63-A5B8-24B7440C592C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9151"/>
            <a:ext cx="4114800" cy="256032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7667BD3-F8C3-447D-8129-EE4199795D35}"/>
              </a:ext>
            </a:extLst>
          </p:cNvPr>
          <p:cNvSpPr txBox="1"/>
          <p:nvPr/>
        </p:nvSpPr>
        <p:spPr>
          <a:xfrm>
            <a:off x="132347" y="4007122"/>
            <a:ext cx="119156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			Drop: 2,353 ft				Skiable terrain Big: 3,000 acres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B691E9E0-D1CC-4555-996C-D95AC743737E}"/>
              </a:ext>
            </a:extLst>
          </p:cNvPr>
          <p:cNvSpPr txBox="1">
            <a:spLocks/>
          </p:cNvSpPr>
          <p:nvPr/>
        </p:nvSpPr>
        <p:spPr>
          <a:xfrm>
            <a:off x="7250040" y="4629216"/>
            <a:ext cx="5472000" cy="3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20" name="Picture 19" descr="Chart, histogram&#10;&#10;Description automatically generated">
            <a:extLst>
              <a:ext uri="{FF2B5EF4-FFF2-40B4-BE49-F238E27FC236}">
                <a16:creationId xmlns:a16="http://schemas.microsoft.com/office/drawing/2014/main" id="{820AFB49-2B22-4869-870B-C5B585D06842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4178060"/>
            <a:ext cx="4114800" cy="2560320"/>
          </a:xfrm>
          <a:prstGeom prst="rect">
            <a:avLst/>
          </a:prstGeom>
        </p:spPr>
      </p:pic>
      <p:pic>
        <p:nvPicPr>
          <p:cNvPr id="23" name="Picture 22" descr="Shape, rectangle&#10;&#10;Description automatically generated">
            <a:extLst>
              <a:ext uri="{FF2B5EF4-FFF2-40B4-BE49-F238E27FC236}">
                <a16:creationId xmlns:a16="http://schemas.microsoft.com/office/drawing/2014/main" id="{BEDEB66D-7FEB-434D-8103-555BF43A46B2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400" y="4178060"/>
            <a:ext cx="411480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15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dirty="0"/>
              <a:t>Scenarios simulation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Evaluation of the impact of closing ski runs on ticket price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896163"/>
            <a:ext cx="5472000" cy="360000"/>
          </a:xfrm>
        </p:spPr>
        <p:txBody>
          <a:bodyPr/>
          <a:lstStyle/>
          <a:p>
            <a:r>
              <a:rPr lang="en-US" dirty="0"/>
              <a:t>Ticket price change proposed by the model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49168"/>
            <a:ext cx="5472000" cy="1864696"/>
          </a:xfrm>
        </p:spPr>
        <p:txBody>
          <a:bodyPr/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Closing 1 run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no change</a:t>
            </a:r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Closing 2 runs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&lt; -$0.50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Closing 3-5 runs plateaus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&lt; -$0.75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Closing 6-8 runs plateaus</a:t>
            </a:r>
          </a:p>
          <a:p>
            <a:pPr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&lt; -$1.25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77647832-990E-4C34-8FA0-1A2DAC943157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62"/>
          <a:stretch/>
        </p:blipFill>
        <p:spPr bwMode="auto">
          <a:xfrm>
            <a:off x="6894694" y="1101998"/>
            <a:ext cx="4192270" cy="49216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79133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E42AFEC-B76E-4B7C-9A6D-14106AFBD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4304124" cy="360000"/>
          </a:xfrm>
        </p:spPr>
        <p:txBody>
          <a:bodyPr/>
          <a:lstStyle/>
          <a:p>
            <a:r>
              <a:rPr lang="en-US" dirty="0"/>
              <a:t>Considerations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272D68-9BF7-4296-BBE1-316FA89EE423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54EFF60-C6C0-4245-89E0-5ED426BE6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conclusion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C475E7D9-BBF6-4B0E-8F1C-60F782288ADE}"/>
              </a:ext>
            </a:extLst>
          </p:cNvPr>
          <p:cNvSpPr txBox="1">
            <a:spLocks/>
          </p:cNvSpPr>
          <p:nvPr/>
        </p:nvSpPr>
        <p:spPr>
          <a:xfrm>
            <a:off x="432000" y="2023668"/>
            <a:ext cx="4562031" cy="274947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0" u="none" strike="noStrike" baseline="0" dirty="0">
                <a:solidFill>
                  <a:srgbClr val="000000"/>
                </a:solidFill>
              </a:rPr>
              <a:t>Current price is $81, and the model suggests that a change of (+/- $10) will not affect ticket sales</a:t>
            </a:r>
          </a:p>
          <a:p>
            <a:r>
              <a:rPr lang="en-US" sz="2000" i="0" u="none" strike="noStrike" baseline="0" dirty="0">
                <a:solidFill>
                  <a:srgbClr val="000000"/>
                </a:solidFill>
              </a:rPr>
              <a:t>Ticket price of $96 </a:t>
            </a:r>
            <a:r>
              <a:rPr lang="en-US" sz="2000" dirty="0"/>
              <a:t>is justified by BMR position in the key features for the price modeling</a:t>
            </a:r>
          </a:p>
          <a:p>
            <a:pPr algn="l"/>
            <a:r>
              <a:rPr lang="en-US" sz="2000" i="0" u="none" strike="noStrike" baseline="0" dirty="0">
                <a:solidFill>
                  <a:srgbClr val="000000"/>
                </a:solidFill>
              </a:rPr>
              <a:t>New price generates $3.5M revenue, covering the $1.54M extra lift operation costs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27620F2-9DF3-4C8A-8112-3B5F920CC7C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An increase of the price from $81 to $96 is supported by the resort facilities configuration compare do competitors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BF79D2BB-2E80-470B-BD14-CBF547AAFC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33199" y="2023668"/>
            <a:ext cx="6538113" cy="4168332"/>
          </a:xfrm>
        </p:spPr>
        <p:txBody>
          <a:bodyPr/>
          <a:lstStyle/>
          <a:p>
            <a:pPr algn="l"/>
            <a:r>
              <a:rPr lang="en-US" sz="1800" i="0" u="none" strike="noStrike" baseline="0" dirty="0">
                <a:solidFill>
                  <a:srgbClr val="000000"/>
                </a:solidFill>
              </a:rPr>
              <a:t>Boost vertical drop by 150ft</a:t>
            </a:r>
          </a:p>
          <a:p>
            <a:pPr lvl="1"/>
            <a:r>
              <a:rPr lang="en-US" i="0" u="none" strike="noStrike" baseline="0" dirty="0">
                <a:solidFill>
                  <a:srgbClr val="000000"/>
                </a:solidFill>
              </a:rPr>
              <a:t>Allows an additional $1.99/ticket value</a:t>
            </a:r>
            <a:endParaRPr lang="en-US" sz="1800" i="0" u="none" strike="noStrike" baseline="0" dirty="0">
              <a:solidFill>
                <a:srgbClr val="000000"/>
              </a:solidFill>
            </a:endParaRPr>
          </a:p>
          <a:p>
            <a:pPr algn="l"/>
            <a:r>
              <a:rPr lang="en-US" sz="1800" i="0" u="none" strike="noStrike" baseline="0" dirty="0">
                <a:solidFill>
                  <a:srgbClr val="000000"/>
                </a:solidFill>
              </a:rPr>
              <a:t>Increasing longest run length is revenue</a:t>
            </a:r>
          </a:p>
          <a:p>
            <a:pPr lvl="1"/>
            <a:r>
              <a:rPr lang="en-US" i="0" u="none" strike="noStrike" baseline="0" dirty="0">
                <a:solidFill>
                  <a:srgbClr val="000000"/>
                </a:solidFill>
              </a:rPr>
              <a:t>Neutral by model</a:t>
            </a:r>
          </a:p>
          <a:p>
            <a:pPr lvl="1">
              <a:lnSpc>
                <a:spcPct val="107000"/>
              </a:lnSpc>
              <a:spcAft>
                <a:spcPts val="4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Requires additional snowmaking that does not add perceived market value and increases operational cost</a:t>
            </a:r>
          </a:p>
          <a:p>
            <a:pPr>
              <a:lnSpc>
                <a:spcPct val="107000"/>
              </a:lnSpc>
              <a:spcAft>
                <a:spcPts val="4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Closing 10 least-used runs reduces modeled</a:t>
            </a:r>
          </a:p>
          <a:p>
            <a:pPr lvl="1">
              <a:lnSpc>
                <a:spcPct val="107000"/>
              </a:lnSpc>
              <a:spcAft>
                <a:spcPts val="4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 Drops ticket price by $1.81</a:t>
            </a:r>
          </a:p>
          <a:p>
            <a:pPr lvl="1">
              <a:lnSpc>
                <a:spcPct val="107000"/>
              </a:lnSpc>
              <a:spcAft>
                <a:spcPts val="4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It is possible to test this solution by closing some runs and evaluating the impact</a:t>
            </a:r>
          </a:p>
          <a:p>
            <a:pPr>
              <a:lnSpc>
                <a:spcPct val="107000"/>
              </a:lnSpc>
              <a:spcAft>
                <a:spcPts val="4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Current ticket price is undervalued, so increasing the ticket price is the expected decision</a:t>
            </a:r>
          </a:p>
          <a:p>
            <a:pPr>
              <a:lnSpc>
                <a:spcPct val="107000"/>
              </a:lnSpc>
              <a:spcAft>
                <a:spcPts val="400"/>
              </a:spcAft>
            </a:pPr>
            <a:endParaRPr lang="en-US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2DCEA40-8BD5-4582-BD7F-72268B9475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33199" y="1516359"/>
            <a:ext cx="6538113" cy="358775"/>
          </a:xfrm>
        </p:spPr>
        <p:txBody>
          <a:bodyPr/>
          <a:lstStyle/>
          <a:p>
            <a:r>
              <a:rPr lang="en-US" dirty="0"/>
              <a:t>Conclusion and alternatives</a:t>
            </a:r>
          </a:p>
        </p:txBody>
      </p:sp>
    </p:spTree>
    <p:extLst>
      <p:ext uri="{BB962C8B-B14F-4D97-AF65-F5344CB8AC3E}">
        <p14:creationId xmlns:p14="http://schemas.microsoft.com/office/powerpoint/2010/main" val="935373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Cable cars">
            <a:extLst>
              <a:ext uri="{FF2B5EF4-FFF2-40B4-BE49-F238E27FC236}">
                <a16:creationId xmlns:a16="http://schemas.microsoft.com/office/drawing/2014/main" id="{199D014F-A091-4AB5-A7DE-AB7239BAF8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143999" y="121112"/>
            <a:ext cx="10046747" cy="669783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05146" y="2907630"/>
            <a:ext cx="5385600" cy="3044399"/>
          </a:xfrm>
        </p:spPr>
        <p:txBody>
          <a:bodyPr/>
          <a:lstStyle/>
          <a:p>
            <a:pPr algn="ctr"/>
            <a:r>
              <a:rPr lang="pt-BR" dirty="0" err="1"/>
              <a:t>Contact</a:t>
            </a:r>
            <a:r>
              <a:rPr lang="pt-BR" dirty="0"/>
              <a:t>: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Graphic 6" descr="User" title="Icon - Presenter Name">
            <a:extLst>
              <a:ext uri="{FF2B5EF4-FFF2-40B4-BE49-F238E27FC236}">
                <a16:creationId xmlns:a16="http://schemas.microsoft.com/office/drawing/2014/main" id="{3948D5A3-5EF3-4DA4-913B-925900D9254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84839" y="4693918"/>
            <a:ext cx="180909" cy="180909"/>
          </a:xfrm>
          <a:prstGeom prst="rect">
            <a:avLst/>
          </a:prstGeom>
        </p:spPr>
      </p:pic>
      <p:pic>
        <p:nvPicPr>
          <p:cNvPr id="10" name="Graphic 9" descr="Envelope" title="Icon Presenter Email">
            <a:extLst>
              <a:ext uri="{FF2B5EF4-FFF2-40B4-BE49-F238E27FC236}">
                <a16:creationId xmlns:a16="http://schemas.microsoft.com/office/drawing/2014/main" id="{25CBF7D3-8D7F-4C54-B3AF-555BA980E06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84839" y="5681352"/>
            <a:ext cx="180909" cy="180909"/>
          </a:xfrm>
          <a:prstGeom prst="rect">
            <a:avLst/>
          </a:prstGeom>
        </p:spPr>
      </p:pic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5062C7A-673E-4C5F-B68B-B2BBFA9A6C96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74142" y="5225506"/>
            <a:ext cx="202303" cy="202303"/>
          </a:xfrm>
          <a:prstGeom prst="rect">
            <a:avLst/>
          </a:prstGeom>
        </p:spPr>
      </p:pic>
      <p:sp>
        <p:nvSpPr>
          <p:cNvPr id="12" name="Subtitle 13">
            <a:extLst>
              <a:ext uri="{FF2B5EF4-FFF2-40B4-BE49-F238E27FC236}">
                <a16:creationId xmlns:a16="http://schemas.microsoft.com/office/drawing/2014/main" id="{E3996E04-68A3-4C04-BA26-C01D8AB4725A}"/>
              </a:ext>
            </a:extLst>
          </p:cNvPr>
          <p:cNvSpPr txBox="1">
            <a:spLocks/>
          </p:cNvSpPr>
          <p:nvPr/>
        </p:nvSpPr>
        <p:spPr>
          <a:xfrm>
            <a:off x="5457555" y="4530600"/>
            <a:ext cx="4416587" cy="1421429"/>
          </a:xfrm>
          <a:prstGeom prst="rect">
            <a:avLst/>
          </a:prstGeo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vert="horz" lIns="0" tIns="144000" rIns="180000" bIns="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Marcelo Pereira</a:t>
            </a:r>
          </a:p>
          <a:p>
            <a:r>
              <a:rPr lang="en-US" dirty="0">
                <a:hlinkClick r:id="rId9"/>
              </a:rPr>
              <a:t>https://www.linkedin.com/in/marcelo-alves-pereira/</a:t>
            </a:r>
            <a:endParaRPr lang="en-US" dirty="0"/>
          </a:p>
          <a:p>
            <a:r>
              <a:rPr lang="en-US" dirty="0">
                <a:hlinkClick r:id="rId10"/>
              </a:rPr>
              <a:t>map_fm@yahoo.com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024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1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56AFF"/>
      </a:accent1>
      <a:accent2>
        <a:srgbClr val="FF391E"/>
      </a:accent2>
      <a:accent3>
        <a:srgbClr val="A1CC18"/>
      </a:accent3>
      <a:accent4>
        <a:srgbClr val="FFC000"/>
      </a:accent4>
      <a:accent5>
        <a:srgbClr val="1554B2"/>
      </a:accent5>
      <a:accent6>
        <a:srgbClr val="8BB20C"/>
      </a:accent6>
      <a:hlink>
        <a:srgbClr val="056AFF"/>
      </a:hlink>
      <a:folHlink>
        <a:srgbClr val="056AFF"/>
      </a:folHlink>
    </a:clrScheme>
    <a:fontScheme name="Custom 150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46000">
              <a:schemeClr val="bg1">
                <a:alpha val="90000"/>
              </a:schemeClr>
            </a:gs>
            <a:gs pos="0">
              <a:schemeClr val="accent1">
                <a:lumMod val="20000"/>
                <a:lumOff val="80000"/>
                <a:alpha val="50000"/>
              </a:schemeClr>
            </a:gs>
            <a:gs pos="80000">
              <a:schemeClr val="bg1">
                <a:lumMod val="95000"/>
              </a:schemeClr>
            </a:gs>
          </a:gsLst>
          <a:lin ang="3600000" scaled="0"/>
        </a:gradFill>
      </a:spPr>
      <a:bodyPr rot="0" spcFirstLastPara="0" vertOverflow="overflow" horzOverflow="overflow" vert="horz" wrap="square" lIns="72000" tIns="0" rIns="180000" bIns="180000" numCol="1" spcCol="0" rtlCol="0" fromWordArt="0" anchor="b" anchorCtr="0" forceAA="0" compatLnSpc="1">
        <a:prstTxWarp prst="textNoShape">
          <a:avLst/>
        </a:prstTxWarp>
        <a:noAutofit/>
      </a:bodyPr>
      <a:lstStyle>
        <a:defPPr algn="r">
          <a:lnSpc>
            <a:spcPts val="4700"/>
          </a:lnSpc>
          <a:spcBef>
            <a:spcPct val="0"/>
          </a:spcBef>
          <a:defRPr sz="4500">
            <a:solidFill>
              <a:schemeClr val="tx1"/>
            </a:solidFill>
            <a:latin typeface="Rockwell" panose="02060603020205020403" pitchFamily="18" charset="0"/>
            <a:ea typeface="+mj-ea"/>
            <a:cs typeface="+mj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TF44613219_Snowscape presentation_AAS_v3" id="{3F58B2BF-7FCB-4030-95D0-6E1293A51CD9}" vid="{53A5683B-83CA-458E-B89B-61DA222BA6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597FF3-20AC-4CC1-81BE-167C9DD71F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A1A72F-8D9B-43C2-9EF9-F1EF7B91BE5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D349276-D03C-4504-A5DA-3C2BED60D3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Snowscape presentation</Template>
  <TotalTime>2865</TotalTime>
  <Words>1310</Words>
  <Application>Microsoft Office PowerPoint</Application>
  <PresentationFormat>Widescreen</PresentationFormat>
  <Paragraphs>142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Roboto-Regular</vt:lpstr>
      <vt:lpstr>Rockwell</vt:lpstr>
      <vt:lpstr>Times New Roman</vt:lpstr>
      <vt:lpstr>Office Theme</vt:lpstr>
      <vt:lpstr>Big Mountain Resort</vt:lpstr>
      <vt:lpstr>Big Mountain Resort</vt:lpstr>
      <vt:lpstr>Modeling</vt:lpstr>
      <vt:lpstr>Ski Resort features importance in the model</vt:lpstr>
      <vt:lpstr>Big Mountain’s features vs. competitors</vt:lpstr>
      <vt:lpstr>Scenarios simulation</vt:lpstr>
      <vt:lpstr>Summary and conclusion</vt:lpstr>
      <vt:lpstr>Contact: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Mountain Resort</dc:title>
  <dc:creator>Marcelo Alves Pereira</dc:creator>
  <cp:lastModifiedBy>Marcelo Alves Pereira</cp:lastModifiedBy>
  <cp:revision>9</cp:revision>
  <dcterms:created xsi:type="dcterms:W3CDTF">2021-06-05T16:55:08Z</dcterms:created>
  <dcterms:modified xsi:type="dcterms:W3CDTF">2022-01-30T15:52:46Z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